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olors1.xml" ContentType="application/vnd.ms-office.chartcolorstyl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charts/colors3.xml" ContentType="application/vnd.ms-office.chartcolorstyle+xml"/>
  <Override PartName="/ppt/charts/style3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</p:sldMasterIdLst>
  <p:notesMasterIdLst>
    <p:notesMasterId r:id="rId32"/>
  </p:notesMasterIdLst>
  <p:handoutMasterIdLst>
    <p:handoutMasterId r:id="rId33"/>
  </p:handoutMasterIdLst>
  <p:sldIdLst>
    <p:sldId id="530" r:id="rId3"/>
    <p:sldId id="362" r:id="rId4"/>
    <p:sldId id="467" r:id="rId5"/>
    <p:sldId id="515" r:id="rId6"/>
    <p:sldId id="517" r:id="rId7"/>
    <p:sldId id="521" r:id="rId8"/>
    <p:sldId id="523" r:id="rId9"/>
    <p:sldId id="518" r:id="rId10"/>
    <p:sldId id="519" r:id="rId11"/>
    <p:sldId id="520" r:id="rId12"/>
    <p:sldId id="522" r:id="rId13"/>
    <p:sldId id="485" r:id="rId14"/>
    <p:sldId id="514" r:id="rId15"/>
    <p:sldId id="495" r:id="rId16"/>
    <p:sldId id="402" r:id="rId17"/>
    <p:sldId id="531" r:id="rId18"/>
    <p:sldId id="526" r:id="rId19"/>
    <p:sldId id="527" r:id="rId20"/>
    <p:sldId id="528" r:id="rId21"/>
    <p:sldId id="529" r:id="rId22"/>
    <p:sldId id="508" r:id="rId23"/>
    <p:sldId id="497" r:id="rId24"/>
    <p:sldId id="513" r:id="rId25"/>
    <p:sldId id="505" r:id="rId26"/>
    <p:sldId id="440" r:id="rId27"/>
    <p:sldId id="532" r:id="rId28"/>
    <p:sldId id="403" r:id="rId29"/>
    <p:sldId id="404" r:id="rId30"/>
    <p:sldId id="405" r:id="rId3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00FF"/>
    <a:srgbClr val="0000CC"/>
    <a:srgbClr val="FFFFFF"/>
    <a:srgbClr val="FF66FF"/>
    <a:srgbClr val="C5C5C5"/>
    <a:srgbClr val="989898"/>
    <a:srgbClr val="020202"/>
    <a:srgbClr val="FF5D5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9" autoAdjust="0"/>
    <p:restoredTop sz="94660"/>
  </p:normalViewPr>
  <p:slideViewPr>
    <p:cSldViewPr>
      <p:cViewPr varScale="1">
        <p:scale>
          <a:sx n="108" d="100"/>
          <a:sy n="108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2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ofiler01\GROUPS\Share\CLIENT\jpa\CSU\Pooled%20Program%20Funding%20Status\FY%202014-15\Risk%20Pools%20Funding%20Status%202014%202015%20-%20Char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Liability Losses - July 1, 2010 to June 30, 2015</a:t>
            </a:r>
          </a:p>
          <a:p>
            <a:pPr>
              <a:defRPr sz="1600" b="1"/>
            </a:pPr>
            <a:r>
              <a:rPr lang="en-US" sz="1600" b="1">
                <a:solidFill>
                  <a:sysClr val="windowText" lastClr="000000"/>
                </a:solidFill>
              </a:rPr>
              <a:t>(Capped vs. Uncapped)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Capped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4.9079744063948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275891948913083E-3"/>
                  <c:y val="3.822623142137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648293963254588E-4"/>
                  <c:y val="4.9170095222005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5161229846269213E-4"/>
                  <c:y val="5.8127621553292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OTHERS</c:v>
                </c:pt>
                <c:pt idx="1">
                  <c:v>AUTO</c:v>
                </c:pt>
                <c:pt idx="2">
                  <c:v>EMPLOYMENT  PRACTICES LIABILITY</c:v>
                </c:pt>
                <c:pt idx="3">
                  <c:v>LIABILITY PREMISES</c:v>
                </c:pt>
              </c:strCache>
            </c:str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656226.41</c:v>
                </c:pt>
                <c:pt idx="1">
                  <c:v>446149.82000000007</c:v>
                </c:pt>
                <c:pt idx="2">
                  <c:v>3150850.27</c:v>
                </c:pt>
                <c:pt idx="3">
                  <c:v>2446978.87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Uncapped</c:v>
                </c:pt>
              </c:strCache>
            </c:strRef>
          </c:tx>
          <c:spPr>
            <a:solidFill>
              <a:srgbClr val="0080FF">
                <a:lumMod val="75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9696756655420802E-4"/>
                  <c:y val="4.9079710376642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138755980860542E-3"/>
                  <c:y val="3.891590531134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079396325459317E-4"/>
                  <c:y val="4.6390530181976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147075365579301E-4"/>
                  <c:y val="4.8737948456239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OTHERS</c:v>
                </c:pt>
                <c:pt idx="1">
                  <c:v>AUTO</c:v>
                </c:pt>
                <c:pt idx="2">
                  <c:v>EMPLOYMENT  PRACTICES LIABILITY</c:v>
                </c:pt>
                <c:pt idx="3">
                  <c:v>LIABILITY PREMISES</c:v>
                </c:pt>
              </c:strCache>
            </c:str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656226.41000000015</c:v>
                </c:pt>
                <c:pt idx="1">
                  <c:v>446149.81999999989</c:v>
                </c:pt>
                <c:pt idx="2">
                  <c:v>3713894.1299999994</c:v>
                </c:pt>
                <c:pt idx="3">
                  <c:v>9157543.6800000016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45"/>
        <c:shape val="box"/>
        <c:axId val="244438560"/>
        <c:axId val="244438952"/>
        <c:axId val="0"/>
      </c:bar3DChart>
      <c:catAx>
        <c:axId val="2444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438952"/>
        <c:crosses val="autoZero"/>
        <c:auto val="1"/>
        <c:lblAlgn val="ctr"/>
        <c:lblOffset val="100"/>
        <c:noMultiLvlLbl val="0"/>
      </c:catAx>
      <c:valAx>
        <c:axId val="24443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43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n-US" sz="1600" b="1">
                <a:latin typeface="+mj-lt"/>
              </a:rPr>
              <a:t>Distribution</a:t>
            </a:r>
            <a:r>
              <a:rPr lang="en-US" sz="1600" b="1" baseline="0">
                <a:latin typeface="+mj-lt"/>
              </a:rPr>
              <a:t> of Liability Losses above $100,000</a:t>
            </a:r>
          </a:p>
          <a:p>
            <a:pPr>
              <a:defRPr sz="1600" b="1">
                <a:latin typeface="+mj-lt"/>
              </a:defRPr>
            </a:pPr>
            <a:r>
              <a:rPr lang="en-US" sz="1600" b="1" baseline="0">
                <a:latin typeface="+mj-lt"/>
              </a:rPr>
              <a:t>July 1, 2010 to June 30, 2015</a:t>
            </a:r>
            <a:endParaRPr lang="en-US" sz="1600" b="1">
              <a:latin typeface="+mj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522105510532615E-2"/>
          <c:y val="0.1260170373440162"/>
          <c:w val="0.86753499609689211"/>
          <c:h val="0.78719012754984574"/>
        </c:manualLayout>
      </c:layout>
      <c:scatterChart>
        <c:scatterStyle val="lineMarker"/>
        <c:varyColors val="0"/>
        <c:ser>
          <c:idx val="5"/>
          <c:order val="0"/>
          <c:tx>
            <c:strRef>
              <c:f>'Loss Run History'!$M$1</c:f>
              <c:strCache>
                <c:ptCount val="1"/>
                <c:pt idx="0">
                  <c:v>Total Incurred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120AB6"/>
              </a:solidFill>
              <a:ln w="9525">
                <a:solidFill>
                  <a:srgbClr val="120AB6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3295089840734965E-3"/>
                  <c:y val="-1.4035087719298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'Loss Run History'!$F$2:$F$24</c:f>
              <c:numCache>
                <c:formatCode>m/d/yyyy</c:formatCode>
                <c:ptCount val="23"/>
                <c:pt idx="0">
                  <c:v>40632</c:v>
                </c:pt>
                <c:pt idx="1">
                  <c:v>40550</c:v>
                </c:pt>
                <c:pt idx="2">
                  <c:v>40649</c:v>
                </c:pt>
                <c:pt idx="3">
                  <c:v>40598</c:v>
                </c:pt>
                <c:pt idx="4">
                  <c:v>40938</c:v>
                </c:pt>
                <c:pt idx="5">
                  <c:v>40927</c:v>
                </c:pt>
                <c:pt idx="6">
                  <c:v>40848</c:v>
                </c:pt>
                <c:pt idx="7">
                  <c:v>40856</c:v>
                </c:pt>
                <c:pt idx="8">
                  <c:v>40942</c:v>
                </c:pt>
                <c:pt idx="9">
                  <c:v>40732</c:v>
                </c:pt>
                <c:pt idx="10">
                  <c:v>40732</c:v>
                </c:pt>
                <c:pt idx="11">
                  <c:v>40844</c:v>
                </c:pt>
                <c:pt idx="12">
                  <c:v>40884</c:v>
                </c:pt>
                <c:pt idx="13">
                  <c:v>41111</c:v>
                </c:pt>
                <c:pt idx="14">
                  <c:v>41134</c:v>
                </c:pt>
                <c:pt idx="15">
                  <c:v>41566</c:v>
                </c:pt>
                <c:pt idx="16">
                  <c:v>41566</c:v>
                </c:pt>
                <c:pt idx="17">
                  <c:v>41566</c:v>
                </c:pt>
                <c:pt idx="18">
                  <c:v>41566</c:v>
                </c:pt>
                <c:pt idx="19">
                  <c:v>41691</c:v>
                </c:pt>
                <c:pt idx="20">
                  <c:v>41666</c:v>
                </c:pt>
                <c:pt idx="21">
                  <c:v>41677</c:v>
                </c:pt>
                <c:pt idx="22">
                  <c:v>41577</c:v>
                </c:pt>
              </c:numCache>
            </c:numRef>
          </c:xVal>
          <c:yVal>
            <c:numRef>
              <c:f>'Loss Run History'!$M$2:$M$24</c:f>
              <c:numCache>
                <c:formatCode>"$"#,##0.00;\("$"#,##0.00\)</c:formatCode>
                <c:ptCount val="23"/>
                <c:pt idx="0">
                  <c:v>155754.92000000001</c:v>
                </c:pt>
                <c:pt idx="1">
                  <c:v>191278.86</c:v>
                </c:pt>
                <c:pt idx="2">
                  <c:v>350543.86</c:v>
                </c:pt>
                <c:pt idx="3">
                  <c:v>122069.22</c:v>
                </c:pt>
                <c:pt idx="4">
                  <c:v>187962.25</c:v>
                </c:pt>
                <c:pt idx="5">
                  <c:v>104876.93</c:v>
                </c:pt>
                <c:pt idx="6">
                  <c:v>140464.37</c:v>
                </c:pt>
                <c:pt idx="7">
                  <c:v>420000</c:v>
                </c:pt>
                <c:pt idx="8">
                  <c:v>142413.10999999999</c:v>
                </c:pt>
                <c:pt idx="9">
                  <c:v>939500</c:v>
                </c:pt>
                <c:pt idx="10">
                  <c:v>313776.52</c:v>
                </c:pt>
                <c:pt idx="11">
                  <c:v>171564.26</c:v>
                </c:pt>
                <c:pt idx="12">
                  <c:v>655564.81000000006</c:v>
                </c:pt>
                <c:pt idx="13">
                  <c:v>112478.5</c:v>
                </c:pt>
                <c:pt idx="14">
                  <c:v>105000</c:v>
                </c:pt>
                <c:pt idx="15">
                  <c:v>2875000</c:v>
                </c:pt>
                <c:pt idx="16">
                  <c:v>225000</c:v>
                </c:pt>
                <c:pt idx="17">
                  <c:v>182500</c:v>
                </c:pt>
                <c:pt idx="18">
                  <c:v>150000</c:v>
                </c:pt>
                <c:pt idx="19">
                  <c:v>110505.06</c:v>
                </c:pt>
                <c:pt idx="20">
                  <c:v>150000</c:v>
                </c:pt>
                <c:pt idx="21">
                  <c:v>145000</c:v>
                </c:pt>
                <c:pt idx="22">
                  <c:v>3080000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439344"/>
        <c:axId val="244439736"/>
      </c:scatterChart>
      <c:valAx>
        <c:axId val="244439344"/>
        <c:scaling>
          <c:orientation val="minMax"/>
          <c:max val="42186"/>
          <c:min val="4036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22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439736"/>
        <c:crosses val="autoZero"/>
        <c:crossBetween val="midCat"/>
        <c:majorUnit val="365"/>
      </c:valAx>
      <c:valAx>
        <c:axId val="244439736"/>
        <c:scaling>
          <c:orientation val="minMax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439344"/>
        <c:crosses val="autoZero"/>
        <c:crossBetween val="midCat"/>
        <c:majorUnit val="350000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AORMA Workers' Compensation</a:t>
            </a:r>
          </a:p>
        </c:rich>
      </c:tx>
      <c:layout>
        <c:manualLayout>
          <c:xMode val="edge"/>
          <c:yMode val="edge"/>
          <c:x val="0.18472664379680406"/>
          <c:y val="6.2414288997116405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rgbClr val="C5C5C5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79307312644042E-2"/>
          <c:y val="0.20491434459344265"/>
          <c:w val="0.93441385374711916"/>
          <c:h val="0.583198604902854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'AORMA WC'!$B$2</c:f>
              <c:strCache>
                <c:ptCount val="1"/>
                <c:pt idx="0">
                  <c:v>Estimated Outstanding Losses (at a 80% actuarial confidence level, undiscounted for investment income and include the Unallocated Loss Adjustment Expense)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'AORMA WC'!$A$3:$A$4</c:f>
              <c:strCache>
                <c:ptCount val="2"/>
                <c:pt idx="0">
                  <c:v>@ June 30, 2014</c:v>
                </c:pt>
                <c:pt idx="1">
                  <c:v>@ June 30, 2015</c:v>
                </c:pt>
              </c:strCache>
            </c:strRef>
          </c:cat>
          <c:val>
            <c:numRef>
              <c:f>'AORMA WC'!$B$3:$B$4</c:f>
              <c:numCache>
                <c:formatCode>_("$"* #,##0_);_("$"* \(#,##0\);_("$"* "-"??_);_(@_)</c:formatCode>
                <c:ptCount val="2"/>
                <c:pt idx="0">
                  <c:v>10756939</c:v>
                </c:pt>
                <c:pt idx="1">
                  <c:v>10699385</c:v>
                </c:pt>
              </c:numCache>
            </c:numRef>
          </c:val>
        </c:ser>
        <c:ser>
          <c:idx val="1"/>
          <c:order val="1"/>
          <c:tx>
            <c:strRef>
              <c:f>'AORMA WC'!$C$2</c:f>
              <c:strCache>
                <c:ptCount val="1"/>
                <c:pt idx="0">
                  <c:v>Unencumbered Funds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'AORMA WC'!$A$3:$A$4</c:f>
              <c:strCache>
                <c:ptCount val="2"/>
                <c:pt idx="0">
                  <c:v>@ June 30, 2014</c:v>
                </c:pt>
                <c:pt idx="1">
                  <c:v>@ June 30, 2015</c:v>
                </c:pt>
              </c:strCache>
            </c:strRef>
          </c:cat>
          <c:val>
            <c:numRef>
              <c:f>'AORMA WC'!$C$3:$C$4</c:f>
              <c:numCache>
                <c:formatCode>_("$"* #,##0_);_("$"* \(#,##0\);_("$"* "-"??_);_(@_)</c:formatCode>
                <c:ptCount val="2"/>
                <c:pt idx="0">
                  <c:v>3112899</c:v>
                </c:pt>
                <c:pt idx="1">
                  <c:v>2261155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15264976"/>
        <c:axId val="113903120"/>
        <c:axId val="0"/>
      </c:bar3DChart>
      <c:catAx>
        <c:axId val="115264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113903120"/>
        <c:crosses val="autoZero"/>
        <c:auto val="1"/>
        <c:lblAlgn val="ctr"/>
        <c:lblOffset val="100"/>
        <c:noMultiLvlLbl val="0"/>
      </c:catAx>
      <c:valAx>
        <c:axId val="113903120"/>
        <c:scaling>
          <c:orientation val="minMax"/>
        </c:scaling>
        <c:delete val="1"/>
        <c:axPos val="l"/>
        <c:majorGridlines>
          <c:spPr>
            <a:ln>
              <a:solidFill>
                <a:srgbClr val="B3B3B3">
                  <a:lumMod val="20000"/>
                  <a:lumOff val="80000"/>
                </a:srgbClr>
              </a:solidFill>
            </a:ln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15264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6512497752371683E-2"/>
          <c:y val="0.87688897784301079"/>
          <c:w val="0.96858155991742811"/>
          <c:h val="9.3243563798637519E-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989898"/>
      </a:solidFill>
    </a:ln>
  </c:spPr>
  <c:txPr>
    <a:bodyPr/>
    <a:lstStyle/>
    <a:p>
      <a:pPr>
        <a:defRPr sz="900">
          <a:latin typeface="+mj-lt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AORMA Liability</a:t>
            </a:r>
          </a:p>
        </c:rich>
      </c:tx>
      <c:layout>
        <c:manualLayout>
          <c:xMode val="edge"/>
          <c:yMode val="edge"/>
          <c:x val="0.27187064639527353"/>
          <c:y val="2.373793944770987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rgbClr val="989898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545743426784887E-2"/>
          <c:y val="0.24861502347417841"/>
          <c:w val="0.92603240130276165"/>
          <c:h val="0.5425183911870171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'AORMA Liability'!$B$2</c:f>
              <c:strCache>
                <c:ptCount val="1"/>
                <c:pt idx="0">
                  <c:v>Estimated Outstanding Losses (at a 80% actuarial confidence level, undiscounted for investment income and including the Unallocated Loss Adjustment Expense)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'AORMA Liability'!$A$3:$A$4</c:f>
              <c:strCache>
                <c:ptCount val="2"/>
                <c:pt idx="0">
                  <c:v>@ June 30, 2014</c:v>
                </c:pt>
                <c:pt idx="1">
                  <c:v>@ September 30, 2015</c:v>
                </c:pt>
              </c:strCache>
            </c:strRef>
          </c:cat>
          <c:val>
            <c:numRef>
              <c:f>'AORMA Liability'!$B$3:$B$4</c:f>
              <c:numCache>
                <c:formatCode>_("$"* #,##0_);_("$"* \(#,##0\);_("$"* "-"??_);_(@_)</c:formatCode>
                <c:ptCount val="2"/>
                <c:pt idx="0">
                  <c:v>3669149</c:v>
                </c:pt>
                <c:pt idx="1">
                  <c:v>2872044</c:v>
                </c:pt>
              </c:numCache>
            </c:numRef>
          </c:val>
        </c:ser>
        <c:ser>
          <c:idx val="1"/>
          <c:order val="1"/>
          <c:tx>
            <c:strRef>
              <c:f>'AORMA Liability'!$C$2</c:f>
              <c:strCache>
                <c:ptCount val="1"/>
                <c:pt idx="0">
                  <c:v>Unencumbered Funds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'AORMA Liability'!$A$3:$A$4</c:f>
              <c:strCache>
                <c:ptCount val="2"/>
                <c:pt idx="0">
                  <c:v>@ June 30, 2014</c:v>
                </c:pt>
                <c:pt idx="1">
                  <c:v>@ September 30, 2015</c:v>
                </c:pt>
              </c:strCache>
            </c:strRef>
          </c:cat>
          <c:val>
            <c:numRef>
              <c:f>'AORMA Liability'!$C$3:$C$4</c:f>
              <c:numCache>
                <c:formatCode>_("$"* #,##0_);_("$"* \(#,##0\);_("$"* "-"??_);_(@_)</c:formatCode>
                <c:ptCount val="2"/>
                <c:pt idx="0">
                  <c:v>3815805</c:v>
                </c:pt>
                <c:pt idx="1">
                  <c:v>5379468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15356528"/>
        <c:axId val="114794592"/>
        <c:axId val="0"/>
      </c:bar3DChart>
      <c:catAx>
        <c:axId val="115356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latin typeface="+mj-lt"/>
              </a:defRPr>
            </a:pPr>
            <a:endParaRPr lang="en-US"/>
          </a:p>
        </c:txPr>
        <c:crossAx val="114794592"/>
        <c:crosses val="autoZero"/>
        <c:auto val="1"/>
        <c:lblAlgn val="ctr"/>
        <c:lblOffset val="100"/>
        <c:noMultiLvlLbl val="0"/>
      </c:catAx>
      <c:valAx>
        <c:axId val="114794592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20000"/>
                  <a:lumOff val="80000"/>
                </a:schemeClr>
              </a:solidFill>
            </a:ln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15356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3963125695994342E-2"/>
          <c:y val="0.87441979963772132"/>
          <c:w val="0.94094986045167994"/>
          <c:h val="9.9758604118147201E-2"/>
        </c:manualLayout>
      </c:layout>
      <c:overlay val="0"/>
    </c:legend>
    <c:plotVisOnly val="1"/>
    <c:dispBlanksAs val="gap"/>
    <c:showDLblsOverMax val="0"/>
  </c:chart>
  <c:spPr>
    <a:ln>
      <a:solidFill>
        <a:srgbClr val="989898"/>
      </a:solidFill>
    </a:ln>
  </c:spPr>
  <c:txPr>
    <a:bodyPr/>
    <a:lstStyle/>
    <a:p>
      <a:pPr>
        <a:defRPr sz="800">
          <a:solidFill>
            <a:schemeClr val="bg1"/>
          </a:solidFill>
          <a:latin typeface="+mj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r>
              <a:rPr lang="en-US" b="1" dirty="0">
                <a:solidFill>
                  <a:srgbClr val="000000"/>
                </a:solidFill>
              </a:rPr>
              <a:t>CSURMA Program Expenses @ 06/30/15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b="1" dirty="0">
                <a:solidFill>
                  <a:srgbClr val="000000"/>
                </a:solidFill>
              </a:rPr>
              <a:t>"Your Premium Dollars at </a:t>
            </a:r>
            <a:r>
              <a:rPr lang="en-US" b="1" dirty="0" smtClean="0">
                <a:solidFill>
                  <a:srgbClr val="000000"/>
                </a:solidFill>
              </a:rPr>
              <a:t>Work</a:t>
            </a:r>
            <a:r>
              <a:rPr lang="en-US" b="1" baseline="0" dirty="0" smtClean="0">
                <a:solidFill>
                  <a:srgbClr val="000000"/>
                </a:solidFill>
              </a:rPr>
              <a:t> $91,672,414</a:t>
            </a:r>
            <a:r>
              <a:rPr lang="en-US" b="1" dirty="0" smtClean="0">
                <a:solidFill>
                  <a:srgbClr val="000000"/>
                </a:solidFill>
              </a:rPr>
              <a:t>"</a:t>
            </a:r>
            <a:endParaRPr lang="en-US" b="1" dirty="0">
              <a:solidFill>
                <a:srgbClr val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rgbClr val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9C748FB1-D6D5-47C5-8D5B-0A5797F28984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2068298036021359"/>
                  <c:y val="-0.13584937299504229"/>
                </c:manualLayout>
              </c:layout>
              <c:tx>
                <c:rich>
                  <a:bodyPr/>
                  <a:lstStyle/>
                  <a:p>
                    <a:fld id="{32F2FC90-E4EA-46D7-B716-EEE05FD76F4E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08758711195583"/>
                      <c:h val="0.1113542578011081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1058257534618518"/>
                  <c:y val="0.15435239865850103"/>
                </c:manualLayout>
              </c:layout>
              <c:tx>
                <c:rich>
                  <a:bodyPr/>
                  <a:lstStyle/>
                  <a:p>
                    <a:fld id="{FB47125E-543E-445D-9BF8-DD219FCDBD2B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22126436781606"/>
                      <c:h val="8.820610965296005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3.0720766585211331E-2"/>
                  <c:y val="0.11985145086030916"/>
                </c:manualLayout>
              </c:layout>
              <c:tx>
                <c:rich>
                  <a:bodyPr/>
                  <a:lstStyle/>
                  <a:p>
                    <a:fld id="{8F9598E1-6D4B-4332-824D-B54949FF5C5A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2155172413793"/>
                      <c:h val="0.1044098133566637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'06-30-14'!$A$2:$A$5</c:f>
              <c:strCache>
                <c:ptCount val="4"/>
                <c:pt idx="0">
                  <c:v>Claims &amp; Claims Legal</c:v>
                </c:pt>
                <c:pt idx="1">
                  <c:v>Insurance Premiums</c:v>
                </c:pt>
                <c:pt idx="2">
                  <c:v>Dividend Distributions</c:v>
                </c:pt>
                <c:pt idx="3">
                  <c:v>Administrative Expenses</c:v>
                </c:pt>
              </c:strCache>
            </c:strRef>
          </c:cat>
          <c:val>
            <c:numRef>
              <c:f>'06-30-14'!$B$2:$B$5</c:f>
              <c:numCache>
                <c:formatCode>_("$"* #,##0_);_("$"* \(#,##0\);_("$"* "-"??_);_(@_)</c:formatCode>
                <c:ptCount val="4"/>
                <c:pt idx="0">
                  <c:v>51348357</c:v>
                </c:pt>
                <c:pt idx="1">
                  <c:v>25492143</c:v>
                </c:pt>
                <c:pt idx="2">
                  <c:v>9857407</c:v>
                </c:pt>
                <c:pt idx="3">
                  <c:v>4974507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33344646574355"/>
          <c:y val="0.31953029308836395"/>
          <c:w val="0.29212632364919905"/>
          <c:h val="0.34624015748031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+mj-lt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>
                <a:latin typeface="+mj-lt"/>
              </a:defRPr>
            </a:pPr>
            <a:r>
              <a:rPr lang="en-US" dirty="0">
                <a:latin typeface="+mj-lt"/>
              </a:rPr>
              <a:t>AORMA Program Expenses @ 06/30/15</a:t>
            </a:r>
          </a:p>
          <a:p>
            <a:pPr algn="ctr" rtl="0">
              <a:defRPr>
                <a:latin typeface="+mj-lt"/>
              </a:defRPr>
            </a:pPr>
            <a:r>
              <a:rPr lang="en-US" dirty="0">
                <a:latin typeface="+mj-lt"/>
              </a:rPr>
              <a:t>"Your Premium Dollars at </a:t>
            </a:r>
            <a:r>
              <a:rPr lang="en-US" dirty="0" smtClean="0">
                <a:latin typeface="+mj-lt"/>
              </a:rPr>
              <a:t>Work</a:t>
            </a:r>
            <a:r>
              <a:rPr lang="en-US" baseline="0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$14,683,141"</a:t>
            </a:r>
            <a:endParaRPr lang="en-US" dirty="0">
              <a:latin typeface="+mj-lt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194225721784777"/>
          <c:y val="0.17717029273779805"/>
          <c:w val="0.49591178315099993"/>
          <c:h val="0.7810178605723064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3E7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14479827189742875"/>
                  <c:y val="5.1739508171234697E-2"/>
                </c:manualLayout>
              </c:layout>
              <c:tx>
                <c:rich>
                  <a:bodyPr/>
                  <a:lstStyle/>
                  <a:p>
                    <a:fld id="{6BE0AF80-7A41-4972-83AA-80E5B6498733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295716907068033"/>
                      <c:h val="0.1256795339606939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8.2897823612756375E-4"/>
                  <c:y val="-5.7661389887239706E-2"/>
                </c:manualLayout>
              </c:layout>
              <c:tx>
                <c:rich>
                  <a:bodyPr/>
                  <a:lstStyle/>
                  <a:p>
                    <a:fld id="{980A93FC-459C-4020-83F8-42592C834840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575952895268623"/>
                      <c:h val="0.1117422517307287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4788522286484101"/>
                  <c:y val="-0.10919019268932847"/>
                </c:manualLayout>
              </c:layout>
              <c:tx>
                <c:rich>
                  <a:bodyPr/>
                  <a:lstStyle/>
                  <a:p>
                    <a:fld id="{D05C0729-E8AE-4247-A2D3-C0453EFCAE78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443209532436761"/>
                      <c:h val="0.1210337732173722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8.3320442245604254E-2"/>
                  <c:y val="0.18076216082745755"/>
                </c:manualLayout>
              </c:layout>
              <c:tx>
                <c:rich>
                  <a:bodyPr/>
                  <a:lstStyle/>
                  <a:p>
                    <a:fld id="{14A65226-18DE-4093-B0B8-4E1B076AF811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083327526537059"/>
                      <c:h val="0.1280024143323547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FF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Claims - Paid &amp; Reserved</c:v>
                </c:pt>
                <c:pt idx="1">
                  <c:v>Dividends Released</c:v>
                </c:pt>
                <c:pt idx="2">
                  <c:v>Excess Insurance</c:v>
                </c:pt>
                <c:pt idx="3">
                  <c:v>Administrative Expenses</c:v>
                </c:pt>
              </c:strCache>
            </c:str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6754245</c:v>
                </c:pt>
                <c:pt idx="1">
                  <c:v>1174651</c:v>
                </c:pt>
                <c:pt idx="2">
                  <c:v>4992268</c:v>
                </c:pt>
                <c:pt idx="3">
                  <c:v>1761977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716825772884584"/>
          <c:y val="0.31795385332930942"/>
          <c:w val="0.25595858592897125"/>
          <c:h val="0.38869141357330333"/>
        </c:manualLayout>
      </c:layout>
      <c:overlay val="0"/>
      <c:txPr>
        <a:bodyPr/>
        <a:lstStyle/>
        <a:p>
          <a:pPr>
            <a:defRPr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+mn-lt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AORMA Programs Dividend</a:t>
            </a:r>
            <a:r>
              <a:rPr lang="en-US" sz="2000" b="1" baseline="0">
                <a:solidFill>
                  <a:sysClr val="windowText" lastClr="000000"/>
                </a:solidFill>
              </a:rPr>
              <a:t> Payments</a:t>
            </a:r>
            <a:endParaRPr lang="en-US" sz="2000" b="1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'For Chart'!$B$1</c:f>
              <c:strCache>
                <c:ptCount val="1"/>
                <c:pt idx="0">
                  <c:v>Liability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27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 Chart'!$A$2:$A$10</c:f>
              <c:strCache>
                <c:ptCount val="9"/>
                <c:pt idx="0">
                  <c:v>July 2008</c:v>
                </c:pt>
                <c:pt idx="1">
                  <c:v>July 2009</c:v>
                </c:pt>
                <c:pt idx="2">
                  <c:v>July 2010</c:v>
                </c:pt>
                <c:pt idx="3">
                  <c:v>July 2011</c:v>
                </c:pt>
                <c:pt idx="4">
                  <c:v>July 2012</c:v>
                </c:pt>
                <c:pt idx="5">
                  <c:v>July 2013</c:v>
                </c:pt>
                <c:pt idx="6">
                  <c:v>July 2014</c:v>
                </c:pt>
                <c:pt idx="7">
                  <c:v>July 2015</c:v>
                </c:pt>
                <c:pt idx="8">
                  <c:v>July 2016</c:v>
                </c:pt>
              </c:strCache>
            </c:strRef>
          </c:cat>
          <c:val>
            <c:numRef>
              <c:f>'For Chart'!$B$2:$B$10</c:f>
              <c:numCache>
                <c:formatCode>General</c:formatCode>
                <c:ptCount val="9"/>
                <c:pt idx="0" formatCode="_(&quot;$&quot;* #,##0_);_(&quot;$&quot;* \(#,##0\);_(&quot;$&quot;* &quot;-&quot;??_);_(@_)">
                  <c:v>452152</c:v>
                </c:pt>
                <c:pt idx="2" formatCode="_(&quot;$&quot;* #,##0_);_(&quot;$&quot;* \(#,##0\);_(&quot;$&quot;* &quot;-&quot;??_);_(@_)">
                  <c:v>537000</c:v>
                </c:pt>
                <c:pt idx="3" formatCode="_(&quot;$&quot;* #,##0_);_(&quot;$&quot;* \(#,##0\);_(&quot;$&quot;* &quot;-&quot;??_);_(@_)">
                  <c:v>508259</c:v>
                </c:pt>
                <c:pt idx="4" formatCode="_(&quot;$&quot;* #,##0_);_(&quot;$&quot;* \(#,##0\);_(&quot;$&quot;* &quot;-&quot;??_);_(@_)">
                  <c:v>1403847</c:v>
                </c:pt>
                <c:pt idx="5" formatCode="_(&quot;$&quot;* #,##0_);_(&quot;$&quot;* \(#,##0\);_(&quot;$&quot;* &quot;-&quot;??_);_(@_)">
                  <c:v>1061712</c:v>
                </c:pt>
                <c:pt idx="6" formatCode="_(&quot;$&quot;* #,##0_);_(&quot;$&quot;* \(#,##0\);_(&quot;$&quot;* &quot;-&quot;??_);_(@_)">
                  <c:v>978346</c:v>
                </c:pt>
                <c:pt idx="7" formatCode="_(&quot;$&quot;* #,##0_);_(&quot;$&quot;* \(#,##0\);_(&quot;$&quot;* &quot;-&quot;??_);_(@_)">
                  <c:v>464087</c:v>
                </c:pt>
                <c:pt idx="8" formatCode="_(&quot;$&quot;* #,##0_);_(&quot;$&quot;* \(#,##0\);_(&quot;$&quot;* &quot;-&quot;??_);_(@_)">
                  <c:v>871524</c:v>
                </c:pt>
              </c:numCache>
            </c:numRef>
          </c:val>
        </c:ser>
        <c:ser>
          <c:idx val="1"/>
          <c:order val="1"/>
          <c:tx>
            <c:strRef>
              <c:f>'For Chart'!$C$1</c:f>
              <c:strCache>
                <c:ptCount val="1"/>
                <c:pt idx="0">
                  <c:v>Workers' Compensation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27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 Chart'!$A$2:$A$10</c:f>
              <c:strCache>
                <c:ptCount val="9"/>
                <c:pt idx="0">
                  <c:v>July 2008</c:v>
                </c:pt>
                <c:pt idx="1">
                  <c:v>July 2009</c:v>
                </c:pt>
                <c:pt idx="2">
                  <c:v>July 2010</c:v>
                </c:pt>
                <c:pt idx="3">
                  <c:v>July 2011</c:v>
                </c:pt>
                <c:pt idx="4">
                  <c:v>July 2012</c:v>
                </c:pt>
                <c:pt idx="5">
                  <c:v>July 2013</c:v>
                </c:pt>
                <c:pt idx="6">
                  <c:v>July 2014</c:v>
                </c:pt>
                <c:pt idx="7">
                  <c:v>July 2015</c:v>
                </c:pt>
                <c:pt idx="8">
                  <c:v>July 2016</c:v>
                </c:pt>
              </c:strCache>
            </c:strRef>
          </c:cat>
          <c:val>
            <c:numRef>
              <c:f>'For Chart'!$C$2:$C$10</c:f>
              <c:numCache>
                <c:formatCode>_("$"* #,##0_);_("$"* \(#,##0\);_("$"* "-"??_);_(@_)</c:formatCode>
                <c:ptCount val="9"/>
                <c:pt idx="0">
                  <c:v>638809</c:v>
                </c:pt>
                <c:pt idx="1">
                  <c:v>1217460</c:v>
                </c:pt>
                <c:pt idx="2">
                  <c:v>1705800</c:v>
                </c:pt>
                <c:pt idx="3">
                  <c:v>2182123</c:v>
                </c:pt>
                <c:pt idx="4">
                  <c:v>815343</c:v>
                </c:pt>
                <c:pt idx="5">
                  <c:v>640445</c:v>
                </c:pt>
                <c:pt idx="6">
                  <c:v>845387</c:v>
                </c:pt>
                <c:pt idx="7">
                  <c:v>715802</c:v>
                </c:pt>
                <c:pt idx="8">
                  <c:v>300000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42199264"/>
        <c:axId val="242199656"/>
        <c:axId val="0"/>
      </c:bar3DChart>
      <c:catAx>
        <c:axId val="24219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199656"/>
        <c:crosses val="autoZero"/>
        <c:auto val="1"/>
        <c:lblAlgn val="ctr"/>
        <c:lblOffset val="100"/>
        <c:noMultiLvlLbl val="0"/>
      </c:catAx>
      <c:valAx>
        <c:axId val="242199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19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C8F8B-FC3D-4D8D-8364-EB8F626EBD00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05FDBDC-008B-47D4-B5AF-31F3F0F179E8}">
      <dgm:prSet phldrT="[Text]" custT="1"/>
      <dgm:spPr>
        <a:xfrm>
          <a:off x="3616118" y="198368"/>
          <a:ext cx="1240699" cy="512817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2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CSURMA Board       or Directors</a:t>
          </a:r>
        </a:p>
      </dgm:t>
    </dgm:pt>
    <dgm:pt modelId="{E106EBFF-2451-4E74-B152-EDD16FC1D0A3}" type="parTrans" cxnId="{644DE19E-35EE-4A17-AD12-091EC72B4F38}">
      <dgm:prSet/>
      <dgm:spPr/>
      <dgm:t>
        <a:bodyPr/>
        <a:lstStyle/>
        <a:p>
          <a:endParaRPr lang="en-US" sz="1000" b="1"/>
        </a:p>
      </dgm:t>
    </dgm:pt>
    <dgm:pt modelId="{6C0F41D3-A60F-42CF-ABC5-95A5B17D4F0A}" type="sibTrans" cxnId="{644DE19E-35EE-4A17-AD12-091EC72B4F38}">
      <dgm:prSet/>
      <dgm:spPr/>
      <dgm:t>
        <a:bodyPr/>
        <a:lstStyle/>
        <a:p>
          <a:endParaRPr lang="en-US" sz="1000" b="1"/>
        </a:p>
      </dgm:t>
    </dgm:pt>
    <dgm:pt modelId="{6B586C3E-2822-472C-9528-99D95024482B}" type="asst">
      <dgm:prSet phldrT="[Text]" custT="1"/>
      <dgm:spPr>
        <a:xfrm>
          <a:off x="3103142" y="9265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1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CSURMA Executive Committee</a:t>
          </a:r>
        </a:p>
      </dgm:t>
    </dgm:pt>
    <dgm:pt modelId="{B37DB712-EC96-40F9-A055-A146F773696C}" type="parTrans" cxnId="{32CC7D72-303D-498B-905B-5929272E51CE}">
      <dgm:prSet/>
      <dgm:spPr>
        <a:xfrm>
          <a:off x="4128776" y="711185"/>
          <a:ext cx="107691" cy="471791"/>
        </a:xfrm>
        <a:custGeom>
          <a:avLst/>
          <a:gdLst/>
          <a:ahLst/>
          <a:cxnLst/>
          <a:rect l="0" t="0" r="0" b="0"/>
          <a:pathLst>
            <a:path>
              <a:moveTo>
                <a:pt x="107691" y="0"/>
              </a:moveTo>
              <a:lnTo>
                <a:pt x="107691" y="471791"/>
              </a:lnTo>
              <a:lnTo>
                <a:pt x="0" y="471791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BE6CBEA8-32C9-4027-9A90-3C7F0EF10A3D}" type="sibTrans" cxnId="{32CC7D72-303D-498B-905B-5929272E51CE}">
      <dgm:prSet/>
      <dgm:spPr/>
      <dgm:t>
        <a:bodyPr/>
        <a:lstStyle/>
        <a:p>
          <a:endParaRPr lang="en-US" sz="1000" b="1"/>
        </a:p>
      </dgm:t>
    </dgm:pt>
    <dgm:pt modelId="{39B351E1-B2DC-4746-ADB7-714CB9BE8E6C}">
      <dgm:prSet phldrT="[Text]" custT="1"/>
      <dgm:spPr>
        <a:xfrm>
          <a:off x="599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Accounting</a:t>
          </a:r>
        </a:p>
      </dgm:t>
    </dgm:pt>
    <dgm:pt modelId="{A1602807-279C-4591-8C77-0684020CE5A6}" type="parTrans" cxnId="{FE0C30E6-2F6C-4740-8DBD-D2FA4538170A}">
      <dgm:prSet/>
      <dgm:spPr>
        <a:xfrm>
          <a:off x="513416" y="711185"/>
          <a:ext cx="3723051" cy="943583"/>
        </a:xfrm>
        <a:custGeom>
          <a:avLst/>
          <a:gdLst/>
          <a:ahLst/>
          <a:cxnLst/>
          <a:rect l="0" t="0" r="0" b="0"/>
          <a:pathLst>
            <a:path>
              <a:moveTo>
                <a:pt x="3723051" y="0"/>
              </a:moveTo>
              <a:lnTo>
                <a:pt x="3723051" y="835891"/>
              </a:lnTo>
              <a:lnTo>
                <a:pt x="0" y="835891"/>
              </a:lnTo>
              <a:lnTo>
                <a:pt x="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05A27AE0-77A5-4972-895F-DA2029FE3102}" type="sibTrans" cxnId="{FE0C30E6-2F6C-4740-8DBD-D2FA4538170A}">
      <dgm:prSet/>
      <dgm:spPr/>
      <dgm:t>
        <a:bodyPr/>
        <a:lstStyle/>
        <a:p>
          <a:endParaRPr lang="en-US" sz="1000" b="1"/>
        </a:p>
      </dgm:t>
    </dgm:pt>
    <dgm:pt modelId="{F4447B3C-2BC8-4AEE-B556-9FD742BE24FB}">
      <dgm:prSet phldrT="[Text]" custT="1"/>
      <dgm:spPr>
        <a:xfrm>
          <a:off x="1241616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Systemwide Professional Development</a:t>
          </a:r>
        </a:p>
      </dgm:t>
    </dgm:pt>
    <dgm:pt modelId="{5CA5442F-E8A0-497E-AD8F-F299E76FEA30}" type="parTrans" cxnId="{B89E4970-5A21-4DF8-8DED-18E15DAD4DF7}">
      <dgm:prSet/>
      <dgm:spPr>
        <a:xfrm>
          <a:off x="1754433" y="711185"/>
          <a:ext cx="2482034" cy="943583"/>
        </a:xfrm>
        <a:custGeom>
          <a:avLst/>
          <a:gdLst/>
          <a:ahLst/>
          <a:cxnLst/>
          <a:rect l="0" t="0" r="0" b="0"/>
          <a:pathLst>
            <a:path>
              <a:moveTo>
                <a:pt x="2482034" y="0"/>
              </a:moveTo>
              <a:lnTo>
                <a:pt x="2482034" y="835891"/>
              </a:lnTo>
              <a:lnTo>
                <a:pt x="0" y="835891"/>
              </a:lnTo>
              <a:lnTo>
                <a:pt x="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8FF1893D-5B11-4BFA-9FE8-473562702DE6}" type="sibTrans" cxnId="{B89E4970-5A21-4DF8-8DED-18E15DAD4DF7}">
      <dgm:prSet/>
      <dgm:spPr/>
      <dgm:t>
        <a:bodyPr/>
        <a:lstStyle/>
        <a:p>
          <a:endParaRPr lang="en-US" sz="1000" b="1"/>
        </a:p>
      </dgm:t>
    </dgm:pt>
    <dgm:pt modelId="{8DAECBA1-3957-40E4-945A-1B86A90E9B32}">
      <dgm:prSet phldrT="[Text]" custT="1"/>
      <dgm:spPr>
        <a:xfrm>
          <a:off x="2482633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Office of General Counsel</a:t>
          </a:r>
        </a:p>
      </dgm:t>
    </dgm:pt>
    <dgm:pt modelId="{8DFD75E1-B996-4C0B-88F1-2D4F45BE00B1}" type="parTrans" cxnId="{F5028A66-2138-40F5-9C83-91BABDE9C649}">
      <dgm:prSet/>
      <dgm:spPr>
        <a:xfrm>
          <a:off x="2995450" y="711185"/>
          <a:ext cx="1241017" cy="943583"/>
        </a:xfrm>
        <a:custGeom>
          <a:avLst/>
          <a:gdLst/>
          <a:ahLst/>
          <a:cxnLst/>
          <a:rect l="0" t="0" r="0" b="0"/>
          <a:pathLst>
            <a:path>
              <a:moveTo>
                <a:pt x="1241017" y="0"/>
              </a:moveTo>
              <a:lnTo>
                <a:pt x="1241017" y="835891"/>
              </a:lnTo>
              <a:lnTo>
                <a:pt x="0" y="835891"/>
              </a:lnTo>
              <a:lnTo>
                <a:pt x="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FAD922AA-7EDA-4F65-BCB8-7291851FC47B}" type="sibTrans" cxnId="{F5028A66-2138-40F5-9C83-91BABDE9C649}">
      <dgm:prSet/>
      <dgm:spPr/>
      <dgm:t>
        <a:bodyPr/>
        <a:lstStyle/>
        <a:p>
          <a:endParaRPr lang="en-US" sz="1000" b="1"/>
        </a:p>
      </dgm:t>
    </dgm:pt>
    <dgm:pt modelId="{249BB3AB-DF5E-4C35-94D3-4FF9FD4B4E61}" type="asst">
      <dgm:prSet custT="1"/>
      <dgm:spPr>
        <a:xfrm>
          <a:off x="4344159" y="9265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1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AORMA     Committee</a:t>
          </a:r>
          <a:endParaRPr lang="en-US" sz="11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A2C282B-D2D7-47FA-A4E8-52425ED45C2C}" type="parTrans" cxnId="{11A2CC4F-84DC-427B-9873-D2FA9CCF80AE}">
      <dgm:prSet/>
      <dgm:spPr>
        <a:xfrm>
          <a:off x="4236468" y="711185"/>
          <a:ext cx="107691" cy="471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791"/>
              </a:lnTo>
              <a:lnTo>
                <a:pt x="107691" y="471791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1DE1D259-E257-4205-A97E-4472043F6AB8}" type="sibTrans" cxnId="{11A2CC4F-84DC-427B-9873-D2FA9CCF80AE}">
      <dgm:prSet/>
      <dgm:spPr/>
      <dgm:t>
        <a:bodyPr/>
        <a:lstStyle/>
        <a:p>
          <a:endParaRPr lang="en-US" sz="1000" b="1"/>
        </a:p>
      </dgm:t>
    </dgm:pt>
    <dgm:pt modelId="{4B6D2FA5-BDBC-4E6B-8330-CD78DF78C4E3}">
      <dgm:prSet custT="1"/>
      <dgm:spPr>
        <a:xfrm>
          <a:off x="3723651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Systemwide Risk Management</a:t>
          </a:r>
        </a:p>
      </dgm:t>
    </dgm:pt>
    <dgm:pt modelId="{90C9EE36-DE37-4646-A4E7-BCD0804927C9}" type="parTrans" cxnId="{244F5431-22FA-445C-AC48-C4C1BE8ECCBE}">
      <dgm:prSet/>
      <dgm:spPr>
        <a:xfrm>
          <a:off x="4190748" y="711185"/>
          <a:ext cx="91440" cy="943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6DF860FB-3B5C-4D1A-B372-C005136A49C4}" type="sibTrans" cxnId="{244F5431-22FA-445C-AC48-C4C1BE8ECCBE}">
      <dgm:prSet/>
      <dgm:spPr/>
      <dgm:t>
        <a:bodyPr/>
        <a:lstStyle/>
        <a:p>
          <a:endParaRPr lang="en-US" sz="1000" b="1"/>
        </a:p>
      </dgm:t>
    </dgm:pt>
    <dgm:pt modelId="{F3B67062-510A-4E55-9917-442184F8125B}">
      <dgm:prSet custT="1"/>
      <dgm:spPr>
        <a:xfrm>
          <a:off x="4964668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Alliant Insurance Services</a:t>
          </a:r>
        </a:p>
      </dgm:t>
    </dgm:pt>
    <dgm:pt modelId="{11D44A9B-59E0-4656-A54A-438304852DA4}" type="parTrans" cxnId="{8DCD0D20-05B1-45F4-ABA0-E264227EA0F9}">
      <dgm:prSet/>
      <dgm:spPr>
        <a:xfrm>
          <a:off x="4236468" y="711185"/>
          <a:ext cx="1241017" cy="943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891"/>
              </a:lnTo>
              <a:lnTo>
                <a:pt x="1241017" y="835891"/>
              </a:lnTo>
              <a:lnTo>
                <a:pt x="1241017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8F5A48BD-4D9C-4EF2-8018-297F6F2B9E14}" type="sibTrans" cxnId="{8DCD0D20-05B1-45F4-ABA0-E264227EA0F9}">
      <dgm:prSet/>
      <dgm:spPr/>
      <dgm:t>
        <a:bodyPr/>
        <a:lstStyle/>
        <a:p>
          <a:endParaRPr lang="en-US" sz="1000" b="1"/>
        </a:p>
      </dgm:t>
    </dgm:pt>
    <dgm:pt modelId="{E4406B40-49FC-4564-9FF5-42DB0A87164B}">
      <dgm:prSet custT="1"/>
      <dgm:spPr>
        <a:xfrm>
          <a:off x="6205685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Third Party </a:t>
          </a:r>
          <a:r>
            <a:rPr lang="en-US" sz="10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 Claims </a:t>
          </a:r>
          <a:r>
            <a:rPr lang="en-US" sz="10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Administrators</a:t>
          </a:r>
        </a:p>
      </dgm:t>
    </dgm:pt>
    <dgm:pt modelId="{4CE7A791-45CB-456A-87FB-9BB0BD181C9C}" type="parTrans" cxnId="{7A27776D-4A7A-4FF8-8347-5C2626DC3F05}">
      <dgm:prSet/>
      <dgm:spPr>
        <a:xfrm>
          <a:off x="4236468" y="711185"/>
          <a:ext cx="2482034" cy="943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891"/>
              </a:lnTo>
              <a:lnTo>
                <a:pt x="2482034" y="835891"/>
              </a:lnTo>
              <a:lnTo>
                <a:pt x="2482034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CD8DAA6E-992E-45E2-AEB7-8A176F0F94BD}" type="sibTrans" cxnId="{7A27776D-4A7A-4FF8-8347-5C2626DC3F05}">
      <dgm:prSet/>
      <dgm:spPr/>
      <dgm:t>
        <a:bodyPr/>
        <a:lstStyle/>
        <a:p>
          <a:endParaRPr lang="en-US" sz="1000" b="1"/>
        </a:p>
      </dgm:t>
    </dgm:pt>
    <dgm:pt modelId="{86578558-28CF-4F32-9300-E92E367A2291}">
      <dgm:prSet custT="1"/>
      <dgm:spPr>
        <a:xfrm>
          <a:off x="7446702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Misc Vendors</a:t>
          </a:r>
        </a:p>
      </dgm:t>
    </dgm:pt>
    <dgm:pt modelId="{F3743A9E-CB61-4C0E-95BF-49F4BAABFB1D}" type="parTrans" cxnId="{25E4B6EB-BAC8-4E38-B385-092680EBECD9}">
      <dgm:prSet/>
      <dgm:spPr>
        <a:xfrm>
          <a:off x="4236468" y="711185"/>
          <a:ext cx="3723051" cy="943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891"/>
              </a:lnTo>
              <a:lnTo>
                <a:pt x="3723051" y="835891"/>
              </a:lnTo>
              <a:lnTo>
                <a:pt x="3723051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C93F92FB-B778-4639-A7E3-3D4FFDAF1160}" type="sibTrans" cxnId="{25E4B6EB-BAC8-4E38-B385-092680EBECD9}">
      <dgm:prSet/>
      <dgm:spPr/>
      <dgm:t>
        <a:bodyPr/>
        <a:lstStyle/>
        <a:p>
          <a:endParaRPr lang="en-US" sz="1000" b="1"/>
        </a:p>
      </dgm:t>
    </dgm:pt>
    <dgm:pt modelId="{31AD43FB-C1F6-40E1-BA46-EC4AAF35124C}">
      <dgm:prSet custT="1"/>
      <dgm:spPr>
        <a:xfrm>
          <a:off x="5221076" y="2375035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JPA </a:t>
          </a:r>
          <a:r>
            <a:rPr lang="en-US" sz="10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Administration</a:t>
          </a:r>
          <a:endParaRPr lang="en-US" sz="1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6963402-3D2F-4166-827C-0E13427025E0}" type="parTrans" cxnId="{473A0517-76BB-4345-8399-0E16EEF84EB6}">
      <dgm:prSet/>
      <dgm:spPr>
        <a:xfrm>
          <a:off x="5067231" y="2167585"/>
          <a:ext cx="153845" cy="4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58"/>
              </a:lnTo>
              <a:lnTo>
                <a:pt x="153845" y="46385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5304C6F9-195E-4180-A1A9-B9743251AEA3}" type="sibTrans" cxnId="{473A0517-76BB-4345-8399-0E16EEF84EB6}">
      <dgm:prSet/>
      <dgm:spPr/>
      <dgm:t>
        <a:bodyPr/>
        <a:lstStyle/>
        <a:p>
          <a:endParaRPr lang="en-US" sz="1000" b="1"/>
        </a:p>
      </dgm:t>
    </dgm:pt>
    <dgm:pt modelId="{57DF74C4-2607-46F3-BFD0-8956766CCB8C}">
      <dgm:prSet custT="1"/>
      <dgm:spPr>
        <a:xfrm>
          <a:off x="5221076" y="31111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Insurance Brokerage</a:t>
          </a:r>
        </a:p>
      </dgm:t>
    </dgm:pt>
    <dgm:pt modelId="{BA23605A-3D0B-40EC-B1C2-416A31C15B30}" type="parTrans" cxnId="{BCC16C35-3F5F-41CF-8BA9-D50762249C58}">
      <dgm:prSet/>
      <dgm:spPr>
        <a:xfrm>
          <a:off x="5067231" y="2167585"/>
          <a:ext cx="153845" cy="119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991"/>
              </a:lnTo>
              <a:lnTo>
                <a:pt x="153845" y="1199991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F8427E3C-534E-43DE-B190-450D0D388BDF}" type="sibTrans" cxnId="{BCC16C35-3F5F-41CF-8BA9-D50762249C58}">
      <dgm:prSet/>
      <dgm:spPr/>
      <dgm:t>
        <a:bodyPr/>
        <a:lstStyle/>
        <a:p>
          <a:endParaRPr lang="en-US" sz="1000" b="1"/>
        </a:p>
      </dgm:t>
    </dgm:pt>
    <dgm:pt modelId="{CAEF48AE-2F8C-4BC7-B114-7B3B8C2483A0}">
      <dgm:prSet custT="1"/>
      <dgm:spPr>
        <a:xfrm>
          <a:off x="6462094" y="2375035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9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Systemwide Risk Management / </a:t>
          </a:r>
          <a:r>
            <a:rPr lang="en-US" sz="9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   CSU </a:t>
          </a:r>
          <a:r>
            <a:rPr lang="en-US" sz="9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Office of General Counsel</a:t>
          </a:r>
        </a:p>
      </dgm:t>
    </dgm:pt>
    <dgm:pt modelId="{9A9EF18F-DFA9-4351-81E0-96F839AC8098}" type="parTrans" cxnId="{62AF6FFF-C821-4DAA-8E7D-6FEEA4F8F84A}">
      <dgm:prSet/>
      <dgm:spPr>
        <a:xfrm>
          <a:off x="6308249" y="2167585"/>
          <a:ext cx="153845" cy="4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58"/>
              </a:lnTo>
              <a:lnTo>
                <a:pt x="153845" y="46385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1E71D7A2-8CCB-4ED3-8C60-5DFD57DA603E}" type="sibTrans" cxnId="{62AF6FFF-C821-4DAA-8E7D-6FEEA4F8F84A}">
      <dgm:prSet/>
      <dgm:spPr/>
      <dgm:t>
        <a:bodyPr/>
        <a:lstStyle/>
        <a:p>
          <a:endParaRPr lang="en-US" sz="1000" b="1"/>
        </a:p>
      </dgm:t>
    </dgm:pt>
    <dgm:pt modelId="{5D3B7EBE-6252-4EC4-9BFE-E6DBD668EFF9}">
      <dgm:prSet custT="1"/>
      <dgm:spPr>
        <a:xfrm>
          <a:off x="6462094" y="31111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Carl Warren &amp; Company</a:t>
          </a:r>
        </a:p>
      </dgm:t>
    </dgm:pt>
    <dgm:pt modelId="{C75344D5-8BD3-4295-A6A0-76390E22DB11}" type="parTrans" cxnId="{C2F7C3DE-0B2F-4EA6-B89F-AE2069D6DA97}">
      <dgm:prSet/>
      <dgm:spPr>
        <a:xfrm>
          <a:off x="6308249" y="2167585"/>
          <a:ext cx="153845" cy="119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991"/>
              </a:lnTo>
              <a:lnTo>
                <a:pt x="153845" y="1199991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BEBC197A-F5AB-47FA-8D75-C5753B0E093A}" type="sibTrans" cxnId="{C2F7C3DE-0B2F-4EA6-B89F-AE2069D6DA97}">
      <dgm:prSet/>
      <dgm:spPr/>
      <dgm:t>
        <a:bodyPr/>
        <a:lstStyle/>
        <a:p>
          <a:endParaRPr lang="en-US" sz="1000" b="1"/>
        </a:p>
      </dgm:t>
    </dgm:pt>
    <dgm:pt modelId="{06B2A3CC-246E-4B51-8012-141F75DC286B}">
      <dgm:prSet custT="1"/>
      <dgm:spPr>
        <a:xfrm>
          <a:off x="6462094" y="38393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Sedgwick CMS</a:t>
          </a:r>
        </a:p>
      </dgm:t>
    </dgm:pt>
    <dgm:pt modelId="{42C79F86-AB08-4986-8F41-758E42C7A7DE}" type="parTrans" cxnId="{D2E24A4D-AD9F-4F4A-89E0-79DD70DBDC72}">
      <dgm:prSet/>
      <dgm:spPr>
        <a:xfrm>
          <a:off x="6308249" y="2167585"/>
          <a:ext cx="153845" cy="1928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92"/>
              </a:lnTo>
              <a:lnTo>
                <a:pt x="153845" y="19281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EE32CB6B-67EB-4D08-815C-289E1D24EB24}" type="sibTrans" cxnId="{D2E24A4D-AD9F-4F4A-89E0-79DD70DBDC72}">
      <dgm:prSet/>
      <dgm:spPr/>
      <dgm:t>
        <a:bodyPr/>
        <a:lstStyle/>
        <a:p>
          <a:endParaRPr lang="en-US" sz="1000" b="1"/>
        </a:p>
      </dgm:t>
    </dgm:pt>
    <dgm:pt modelId="{CF8600F8-ADA7-4466-8080-D7728D46FE64}">
      <dgm:prSet custT="1"/>
      <dgm:spPr>
        <a:xfrm>
          <a:off x="7703111" y="2375035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KPMG</a:t>
          </a:r>
        </a:p>
      </dgm:t>
    </dgm:pt>
    <dgm:pt modelId="{0AC7A7B5-0E8A-414F-B9F9-ADA3EB120B09}" type="parTrans" cxnId="{B220863A-5757-4C2C-9F84-C53754960DB7}">
      <dgm:prSet/>
      <dgm:spPr>
        <a:xfrm>
          <a:off x="7549266" y="2167585"/>
          <a:ext cx="153845" cy="4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58"/>
              </a:lnTo>
              <a:lnTo>
                <a:pt x="153845" y="46385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08272232-36C5-4295-A1C3-65A5A877A738}" type="sibTrans" cxnId="{B220863A-5757-4C2C-9F84-C53754960DB7}">
      <dgm:prSet/>
      <dgm:spPr/>
      <dgm:t>
        <a:bodyPr/>
        <a:lstStyle/>
        <a:p>
          <a:endParaRPr lang="en-US" sz="1000" b="1"/>
        </a:p>
      </dgm:t>
    </dgm:pt>
    <dgm:pt modelId="{0BC1E6E3-EC69-475E-9D23-25DA63395852}">
      <dgm:prSet custT="1"/>
      <dgm:spPr>
        <a:xfrm>
          <a:off x="7703111" y="31111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AON Actuarial</a:t>
          </a:r>
        </a:p>
      </dgm:t>
    </dgm:pt>
    <dgm:pt modelId="{9136BB22-5BCF-4937-AE4B-73FBA94250F2}" type="parTrans" cxnId="{710E5EC1-3DCE-4F75-A1BB-F9A6CE8F2B64}">
      <dgm:prSet/>
      <dgm:spPr>
        <a:xfrm>
          <a:off x="7549266" y="2167585"/>
          <a:ext cx="153845" cy="119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991"/>
              </a:lnTo>
              <a:lnTo>
                <a:pt x="153845" y="1199991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1DFC399F-7FE6-4610-A88F-755C98971523}" type="sibTrans" cxnId="{710E5EC1-3DCE-4F75-A1BB-F9A6CE8F2B64}">
      <dgm:prSet/>
      <dgm:spPr/>
      <dgm:t>
        <a:bodyPr/>
        <a:lstStyle/>
        <a:p>
          <a:endParaRPr lang="en-US" sz="1000" b="1"/>
        </a:p>
      </dgm:t>
    </dgm:pt>
    <dgm:pt modelId="{DDC5EEA5-0935-4BE4-A621-2E07F82B7A8F}">
      <dgm:prSet custT="1"/>
      <dgm:spPr>
        <a:xfrm>
          <a:off x="7703111" y="38393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Praesidium</a:t>
          </a:r>
        </a:p>
      </dgm:t>
    </dgm:pt>
    <dgm:pt modelId="{94740BC7-E637-4618-B256-BE24D40B4FB7}" type="parTrans" cxnId="{33305385-8F2D-498C-97E4-38A7032B1BCD}">
      <dgm:prSet/>
      <dgm:spPr>
        <a:xfrm>
          <a:off x="7549266" y="2167585"/>
          <a:ext cx="153845" cy="1928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92"/>
              </a:lnTo>
              <a:lnTo>
                <a:pt x="153845" y="19281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9FCBC434-8C29-4B76-A0E9-6BDB84E0A5E9}" type="sibTrans" cxnId="{33305385-8F2D-498C-97E4-38A7032B1BCD}">
      <dgm:prSet/>
      <dgm:spPr/>
      <dgm:t>
        <a:bodyPr/>
        <a:lstStyle/>
        <a:p>
          <a:endParaRPr lang="en-US" sz="1000" b="1"/>
        </a:p>
      </dgm:t>
    </dgm:pt>
    <dgm:pt modelId="{815F9397-692C-47C4-A9CB-04741864E07A}">
      <dgm:prSet custT="1"/>
      <dgm:spPr>
        <a:xfrm>
          <a:off x="6462094" y="45675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... and others</a:t>
          </a:r>
        </a:p>
      </dgm:t>
    </dgm:pt>
    <dgm:pt modelId="{9798EF2A-B72D-40D4-B941-57BA0D1B4320}" type="parTrans" cxnId="{00CE6682-0252-4838-87F8-100BDBA1E2FE}">
      <dgm:prSet/>
      <dgm:spPr>
        <a:xfrm>
          <a:off x="6308249" y="2167585"/>
          <a:ext cx="153845" cy="2656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392"/>
              </a:lnTo>
              <a:lnTo>
                <a:pt x="153845" y="26563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8CB0006F-C38E-4D54-8ECB-D79D635F81DB}" type="sibTrans" cxnId="{00CE6682-0252-4838-87F8-100BDBA1E2FE}">
      <dgm:prSet/>
      <dgm:spPr/>
      <dgm:t>
        <a:bodyPr/>
        <a:lstStyle/>
        <a:p>
          <a:endParaRPr lang="en-US" sz="1000" b="1"/>
        </a:p>
      </dgm:t>
    </dgm:pt>
    <dgm:pt modelId="{7E0B08B8-BCF6-42BB-98AC-9B420B147D20}">
      <dgm:prSet custT="1"/>
      <dgm:spPr>
        <a:xfrm>
          <a:off x="7703111" y="45675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... and others</a:t>
          </a:r>
        </a:p>
      </dgm:t>
    </dgm:pt>
    <dgm:pt modelId="{08098BAE-6650-40BF-9FA3-A8186DC5AA91}" type="parTrans" cxnId="{10FA50AC-C254-4D35-BC6E-4D31980A6200}">
      <dgm:prSet/>
      <dgm:spPr>
        <a:xfrm>
          <a:off x="7549266" y="2167585"/>
          <a:ext cx="153845" cy="2656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392"/>
              </a:lnTo>
              <a:lnTo>
                <a:pt x="153845" y="26563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US" sz="1000" b="1"/>
        </a:p>
      </dgm:t>
    </dgm:pt>
    <dgm:pt modelId="{5AA787A1-9EC8-41C0-8658-D5E752A8D0D3}" type="sibTrans" cxnId="{10FA50AC-C254-4D35-BC6E-4D31980A6200}">
      <dgm:prSet/>
      <dgm:spPr/>
      <dgm:t>
        <a:bodyPr/>
        <a:lstStyle/>
        <a:p>
          <a:endParaRPr lang="en-US" sz="1000" b="1"/>
        </a:p>
      </dgm:t>
    </dgm:pt>
    <dgm:pt modelId="{4F6655E2-D190-4E11-BE08-26DACA8B63BF}" type="pres">
      <dgm:prSet presAssocID="{68DC8F8B-FC3D-4D8D-8364-EB8F626EBD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18A477-DF67-4560-B8EB-0CF4C8FA2BF4}" type="pres">
      <dgm:prSet presAssocID="{005FDBDC-008B-47D4-B5AF-31F3F0F179E8}" presName="hierRoot1" presStyleCnt="0">
        <dgm:presLayoutVars>
          <dgm:hierBranch val="init"/>
        </dgm:presLayoutVars>
      </dgm:prSet>
      <dgm:spPr/>
    </dgm:pt>
    <dgm:pt modelId="{A1BBE8F9-9877-4006-9C97-F946393A122E}" type="pres">
      <dgm:prSet presAssocID="{005FDBDC-008B-47D4-B5AF-31F3F0F179E8}" presName="rootComposite1" presStyleCnt="0"/>
      <dgm:spPr/>
    </dgm:pt>
    <dgm:pt modelId="{133C6F56-E9BF-4723-BB36-47104148A987}" type="pres">
      <dgm:prSet presAssocID="{005FDBDC-008B-47D4-B5AF-31F3F0F179E8}" presName="rootText1" presStyleLbl="node0" presStyleIdx="0" presStyleCnt="1" custScaleX="1209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34A22B-8DF7-4EC1-ADC3-2D115D9C59A7}" type="pres">
      <dgm:prSet presAssocID="{005FDBDC-008B-47D4-B5AF-31F3F0F179E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5D586CB-B9CE-4D07-97A8-E519C559B68B}" type="pres">
      <dgm:prSet presAssocID="{005FDBDC-008B-47D4-B5AF-31F3F0F179E8}" presName="hierChild2" presStyleCnt="0"/>
      <dgm:spPr/>
    </dgm:pt>
    <dgm:pt modelId="{804850C5-3F21-4CB7-895F-666B5FA16F30}" type="pres">
      <dgm:prSet presAssocID="{A1602807-279C-4591-8C77-0684020CE5A6}" presName="Name37" presStyleLbl="parChTrans1D2" presStyleIdx="0" presStyleCnt="9"/>
      <dgm:spPr/>
      <dgm:t>
        <a:bodyPr/>
        <a:lstStyle/>
        <a:p>
          <a:endParaRPr lang="en-US"/>
        </a:p>
      </dgm:t>
    </dgm:pt>
    <dgm:pt modelId="{CEAF81BA-6157-4858-A933-7ACA1396ED9E}" type="pres">
      <dgm:prSet presAssocID="{39B351E1-B2DC-4746-ADB7-714CB9BE8E6C}" presName="hierRoot2" presStyleCnt="0">
        <dgm:presLayoutVars>
          <dgm:hierBranch val="init"/>
        </dgm:presLayoutVars>
      </dgm:prSet>
      <dgm:spPr/>
    </dgm:pt>
    <dgm:pt modelId="{64D1A314-6523-4073-A561-36D3B2794439}" type="pres">
      <dgm:prSet presAssocID="{39B351E1-B2DC-4746-ADB7-714CB9BE8E6C}" presName="rootComposite" presStyleCnt="0"/>
      <dgm:spPr/>
    </dgm:pt>
    <dgm:pt modelId="{1B5366FB-F100-4ED7-856D-7A5980E944A5}" type="pres">
      <dgm:prSet presAssocID="{39B351E1-B2DC-4746-ADB7-714CB9BE8E6C}" presName="rootText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29EC4C-DDA2-4AF3-9DF7-457D0B9D920F}" type="pres">
      <dgm:prSet presAssocID="{39B351E1-B2DC-4746-ADB7-714CB9BE8E6C}" presName="rootConnector" presStyleLbl="node2" presStyleIdx="0" presStyleCnt="7"/>
      <dgm:spPr/>
      <dgm:t>
        <a:bodyPr/>
        <a:lstStyle/>
        <a:p>
          <a:endParaRPr lang="en-US"/>
        </a:p>
      </dgm:t>
    </dgm:pt>
    <dgm:pt modelId="{EA4FDAFE-8DE2-4ADC-9116-7DA5D617B24C}" type="pres">
      <dgm:prSet presAssocID="{39B351E1-B2DC-4746-ADB7-714CB9BE8E6C}" presName="hierChild4" presStyleCnt="0"/>
      <dgm:spPr/>
    </dgm:pt>
    <dgm:pt modelId="{421A237E-17AB-48FA-B645-59472C380422}" type="pres">
      <dgm:prSet presAssocID="{39B351E1-B2DC-4746-ADB7-714CB9BE8E6C}" presName="hierChild5" presStyleCnt="0"/>
      <dgm:spPr/>
    </dgm:pt>
    <dgm:pt modelId="{96A60577-C545-4A03-B75A-290720FD7D2B}" type="pres">
      <dgm:prSet presAssocID="{5CA5442F-E8A0-497E-AD8F-F299E76FEA30}" presName="Name37" presStyleLbl="parChTrans1D2" presStyleIdx="1" presStyleCnt="9"/>
      <dgm:spPr/>
      <dgm:t>
        <a:bodyPr/>
        <a:lstStyle/>
        <a:p>
          <a:endParaRPr lang="en-US"/>
        </a:p>
      </dgm:t>
    </dgm:pt>
    <dgm:pt modelId="{57413ECC-670C-459C-8FA9-D1CA73623143}" type="pres">
      <dgm:prSet presAssocID="{F4447B3C-2BC8-4AEE-B556-9FD742BE24FB}" presName="hierRoot2" presStyleCnt="0">
        <dgm:presLayoutVars>
          <dgm:hierBranch val="init"/>
        </dgm:presLayoutVars>
      </dgm:prSet>
      <dgm:spPr/>
    </dgm:pt>
    <dgm:pt modelId="{D1852C8E-F015-4AF1-850D-7FE7D213F5F5}" type="pres">
      <dgm:prSet presAssocID="{F4447B3C-2BC8-4AEE-B556-9FD742BE24FB}" presName="rootComposite" presStyleCnt="0"/>
      <dgm:spPr/>
    </dgm:pt>
    <dgm:pt modelId="{BED12076-ED3A-4E3D-B41F-519F97D9A169}" type="pres">
      <dgm:prSet presAssocID="{F4447B3C-2BC8-4AEE-B556-9FD742BE24FB}" presName="rootText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E631F7-6D94-486C-AA61-40CDAE8B4A4B}" type="pres">
      <dgm:prSet presAssocID="{F4447B3C-2BC8-4AEE-B556-9FD742BE24FB}" presName="rootConnector" presStyleLbl="node2" presStyleIdx="1" presStyleCnt="7"/>
      <dgm:spPr/>
      <dgm:t>
        <a:bodyPr/>
        <a:lstStyle/>
        <a:p>
          <a:endParaRPr lang="en-US"/>
        </a:p>
      </dgm:t>
    </dgm:pt>
    <dgm:pt modelId="{B2383C15-9CCA-49F8-AB63-08278123A544}" type="pres">
      <dgm:prSet presAssocID="{F4447B3C-2BC8-4AEE-B556-9FD742BE24FB}" presName="hierChild4" presStyleCnt="0"/>
      <dgm:spPr/>
    </dgm:pt>
    <dgm:pt modelId="{0F6A3B3A-8598-4B8E-B271-0C360A2A7598}" type="pres">
      <dgm:prSet presAssocID="{F4447B3C-2BC8-4AEE-B556-9FD742BE24FB}" presName="hierChild5" presStyleCnt="0"/>
      <dgm:spPr/>
    </dgm:pt>
    <dgm:pt modelId="{416EE5AB-F031-4DE5-84F9-5AB5BC38C3DB}" type="pres">
      <dgm:prSet presAssocID="{8DFD75E1-B996-4C0B-88F1-2D4F45BE00B1}" presName="Name37" presStyleLbl="parChTrans1D2" presStyleIdx="2" presStyleCnt="9"/>
      <dgm:spPr/>
      <dgm:t>
        <a:bodyPr/>
        <a:lstStyle/>
        <a:p>
          <a:endParaRPr lang="en-US"/>
        </a:p>
      </dgm:t>
    </dgm:pt>
    <dgm:pt modelId="{5C56382F-5788-4529-9DCE-CC394E74A8B7}" type="pres">
      <dgm:prSet presAssocID="{8DAECBA1-3957-40E4-945A-1B86A90E9B32}" presName="hierRoot2" presStyleCnt="0">
        <dgm:presLayoutVars>
          <dgm:hierBranch val="init"/>
        </dgm:presLayoutVars>
      </dgm:prSet>
      <dgm:spPr/>
    </dgm:pt>
    <dgm:pt modelId="{030363A5-043E-46B7-9E1B-EED052855A17}" type="pres">
      <dgm:prSet presAssocID="{8DAECBA1-3957-40E4-945A-1B86A90E9B32}" presName="rootComposite" presStyleCnt="0"/>
      <dgm:spPr/>
    </dgm:pt>
    <dgm:pt modelId="{A4E2A648-6133-4E5D-9C66-7933B4C89D6A}" type="pres">
      <dgm:prSet presAssocID="{8DAECBA1-3957-40E4-945A-1B86A90E9B32}" presName="rootText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5F5779-C7E0-4AA1-BC2F-3A998107C9E3}" type="pres">
      <dgm:prSet presAssocID="{8DAECBA1-3957-40E4-945A-1B86A90E9B32}" presName="rootConnector" presStyleLbl="node2" presStyleIdx="2" presStyleCnt="7"/>
      <dgm:spPr/>
      <dgm:t>
        <a:bodyPr/>
        <a:lstStyle/>
        <a:p>
          <a:endParaRPr lang="en-US"/>
        </a:p>
      </dgm:t>
    </dgm:pt>
    <dgm:pt modelId="{4C0F90B4-B93B-4381-9C5D-8EA80C69F48A}" type="pres">
      <dgm:prSet presAssocID="{8DAECBA1-3957-40E4-945A-1B86A90E9B32}" presName="hierChild4" presStyleCnt="0"/>
      <dgm:spPr/>
    </dgm:pt>
    <dgm:pt modelId="{16D2DBCF-36F5-4AB2-A553-82E87E0F0332}" type="pres">
      <dgm:prSet presAssocID="{8DAECBA1-3957-40E4-945A-1B86A90E9B32}" presName="hierChild5" presStyleCnt="0"/>
      <dgm:spPr/>
    </dgm:pt>
    <dgm:pt modelId="{9430D9FE-A16B-4E6C-AF78-066DFB72123E}" type="pres">
      <dgm:prSet presAssocID="{90C9EE36-DE37-4646-A4E7-BCD0804927C9}" presName="Name37" presStyleLbl="parChTrans1D2" presStyleIdx="3" presStyleCnt="9"/>
      <dgm:spPr/>
      <dgm:t>
        <a:bodyPr/>
        <a:lstStyle/>
        <a:p>
          <a:endParaRPr lang="en-US"/>
        </a:p>
      </dgm:t>
    </dgm:pt>
    <dgm:pt modelId="{86BCE933-95C2-444D-B43B-76E15D156706}" type="pres">
      <dgm:prSet presAssocID="{4B6D2FA5-BDBC-4E6B-8330-CD78DF78C4E3}" presName="hierRoot2" presStyleCnt="0">
        <dgm:presLayoutVars>
          <dgm:hierBranch val="init"/>
        </dgm:presLayoutVars>
      </dgm:prSet>
      <dgm:spPr/>
    </dgm:pt>
    <dgm:pt modelId="{F1B51508-C81D-4D1C-AE68-42DFC25DE142}" type="pres">
      <dgm:prSet presAssocID="{4B6D2FA5-BDBC-4E6B-8330-CD78DF78C4E3}" presName="rootComposite" presStyleCnt="0"/>
      <dgm:spPr/>
    </dgm:pt>
    <dgm:pt modelId="{2C8CBF5B-6716-4756-83DF-7A2FE78144EE}" type="pres">
      <dgm:prSet presAssocID="{4B6D2FA5-BDBC-4E6B-8330-CD78DF78C4E3}" presName="rootText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5CB709-2AB6-498F-BC6D-2A3EAE1EFFFF}" type="pres">
      <dgm:prSet presAssocID="{4B6D2FA5-BDBC-4E6B-8330-CD78DF78C4E3}" presName="rootConnector" presStyleLbl="node2" presStyleIdx="3" presStyleCnt="7"/>
      <dgm:spPr/>
      <dgm:t>
        <a:bodyPr/>
        <a:lstStyle/>
        <a:p>
          <a:endParaRPr lang="en-US"/>
        </a:p>
      </dgm:t>
    </dgm:pt>
    <dgm:pt modelId="{0AEE1FBD-A576-49B7-9EC7-2DFA3FCD2219}" type="pres">
      <dgm:prSet presAssocID="{4B6D2FA5-BDBC-4E6B-8330-CD78DF78C4E3}" presName="hierChild4" presStyleCnt="0"/>
      <dgm:spPr/>
    </dgm:pt>
    <dgm:pt modelId="{9C7FA7DD-A4C0-4FB9-87C6-13DCF264017C}" type="pres">
      <dgm:prSet presAssocID="{4B6D2FA5-BDBC-4E6B-8330-CD78DF78C4E3}" presName="hierChild5" presStyleCnt="0"/>
      <dgm:spPr/>
    </dgm:pt>
    <dgm:pt modelId="{F70FC551-2544-44E5-97A7-0BC5E8F80DF8}" type="pres">
      <dgm:prSet presAssocID="{11D44A9B-59E0-4656-A54A-438304852DA4}" presName="Name37" presStyleLbl="parChTrans1D2" presStyleIdx="4" presStyleCnt="9"/>
      <dgm:spPr/>
      <dgm:t>
        <a:bodyPr/>
        <a:lstStyle/>
        <a:p>
          <a:endParaRPr lang="en-US"/>
        </a:p>
      </dgm:t>
    </dgm:pt>
    <dgm:pt modelId="{346EE610-4642-4BA9-A888-1FDAA4A0BEBE}" type="pres">
      <dgm:prSet presAssocID="{F3B67062-510A-4E55-9917-442184F8125B}" presName="hierRoot2" presStyleCnt="0">
        <dgm:presLayoutVars>
          <dgm:hierBranch val="init"/>
        </dgm:presLayoutVars>
      </dgm:prSet>
      <dgm:spPr/>
    </dgm:pt>
    <dgm:pt modelId="{F77BB34B-A848-40A1-BADD-66A0DA48726C}" type="pres">
      <dgm:prSet presAssocID="{F3B67062-510A-4E55-9917-442184F8125B}" presName="rootComposite" presStyleCnt="0"/>
      <dgm:spPr/>
    </dgm:pt>
    <dgm:pt modelId="{A6539DB7-2DE0-48AF-A6F3-BAE813A14844}" type="pres">
      <dgm:prSet presAssocID="{F3B67062-510A-4E55-9917-442184F8125B}" presName="rootText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452365-96A2-41D5-B3BB-15C3DE519333}" type="pres">
      <dgm:prSet presAssocID="{F3B67062-510A-4E55-9917-442184F8125B}" presName="rootConnector" presStyleLbl="node2" presStyleIdx="4" presStyleCnt="7"/>
      <dgm:spPr/>
      <dgm:t>
        <a:bodyPr/>
        <a:lstStyle/>
        <a:p>
          <a:endParaRPr lang="en-US"/>
        </a:p>
      </dgm:t>
    </dgm:pt>
    <dgm:pt modelId="{A2BA171E-77F5-4701-97FF-00B84A72FEC7}" type="pres">
      <dgm:prSet presAssocID="{F3B67062-510A-4E55-9917-442184F8125B}" presName="hierChild4" presStyleCnt="0"/>
      <dgm:spPr/>
    </dgm:pt>
    <dgm:pt modelId="{A0D33E1D-9405-4912-831E-99ADBB7FE3FF}" type="pres">
      <dgm:prSet presAssocID="{26963402-3D2F-4166-827C-0E13427025E0}" presName="Name37" presStyleLbl="parChTrans1D3" presStyleIdx="0" presStyleCnt="10"/>
      <dgm:spPr/>
      <dgm:t>
        <a:bodyPr/>
        <a:lstStyle/>
        <a:p>
          <a:endParaRPr lang="en-US"/>
        </a:p>
      </dgm:t>
    </dgm:pt>
    <dgm:pt modelId="{952AE1E1-F15C-498C-9B83-95E34FAB9D96}" type="pres">
      <dgm:prSet presAssocID="{31AD43FB-C1F6-40E1-BA46-EC4AAF35124C}" presName="hierRoot2" presStyleCnt="0">
        <dgm:presLayoutVars>
          <dgm:hierBranch val="init"/>
        </dgm:presLayoutVars>
      </dgm:prSet>
      <dgm:spPr/>
    </dgm:pt>
    <dgm:pt modelId="{8E929E41-33F6-48C1-82BE-AC2612E353CA}" type="pres">
      <dgm:prSet presAssocID="{31AD43FB-C1F6-40E1-BA46-EC4AAF35124C}" presName="rootComposite" presStyleCnt="0"/>
      <dgm:spPr/>
    </dgm:pt>
    <dgm:pt modelId="{AF084AD9-0463-42E1-9A31-AFFFC17E3915}" type="pres">
      <dgm:prSet presAssocID="{31AD43FB-C1F6-40E1-BA46-EC4AAF35124C}" presName="rootText" presStyleLbl="node3" presStyleIdx="0" presStyleCnt="10" custLinFactNeighborY="-1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ACF786-F159-49FC-8749-A7088FC7B96A}" type="pres">
      <dgm:prSet presAssocID="{31AD43FB-C1F6-40E1-BA46-EC4AAF35124C}" presName="rootConnector" presStyleLbl="node3" presStyleIdx="0" presStyleCnt="10"/>
      <dgm:spPr/>
      <dgm:t>
        <a:bodyPr/>
        <a:lstStyle/>
        <a:p>
          <a:endParaRPr lang="en-US"/>
        </a:p>
      </dgm:t>
    </dgm:pt>
    <dgm:pt modelId="{4D5A1195-42B5-4A44-A7E8-74265235A9A4}" type="pres">
      <dgm:prSet presAssocID="{31AD43FB-C1F6-40E1-BA46-EC4AAF35124C}" presName="hierChild4" presStyleCnt="0"/>
      <dgm:spPr/>
    </dgm:pt>
    <dgm:pt modelId="{404E2427-8090-43A5-8DCA-201AD693E445}" type="pres">
      <dgm:prSet presAssocID="{31AD43FB-C1F6-40E1-BA46-EC4AAF35124C}" presName="hierChild5" presStyleCnt="0"/>
      <dgm:spPr/>
    </dgm:pt>
    <dgm:pt modelId="{D74CE723-A3E8-42B9-8806-4F2698B49C56}" type="pres">
      <dgm:prSet presAssocID="{BA23605A-3D0B-40EC-B1C2-416A31C15B30}" presName="Name37" presStyleLbl="parChTrans1D3" presStyleIdx="1" presStyleCnt="10"/>
      <dgm:spPr/>
      <dgm:t>
        <a:bodyPr/>
        <a:lstStyle/>
        <a:p>
          <a:endParaRPr lang="en-US"/>
        </a:p>
      </dgm:t>
    </dgm:pt>
    <dgm:pt modelId="{0F76DCF9-66B2-4660-A473-1C3BA6D1279E}" type="pres">
      <dgm:prSet presAssocID="{57DF74C4-2607-46F3-BFD0-8956766CCB8C}" presName="hierRoot2" presStyleCnt="0">
        <dgm:presLayoutVars>
          <dgm:hierBranch val="init"/>
        </dgm:presLayoutVars>
      </dgm:prSet>
      <dgm:spPr/>
    </dgm:pt>
    <dgm:pt modelId="{CB3CB777-BCBA-4451-8094-F8317F081B50}" type="pres">
      <dgm:prSet presAssocID="{57DF74C4-2607-46F3-BFD0-8956766CCB8C}" presName="rootComposite" presStyleCnt="0"/>
      <dgm:spPr/>
    </dgm:pt>
    <dgm:pt modelId="{48EB5C44-B133-40D9-A24F-4230265D05EB}" type="pres">
      <dgm:prSet presAssocID="{57DF74C4-2607-46F3-BFD0-8956766CCB8C}" presName="rootText" presStyleLbl="node3" presStyleIdx="1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F6A234-C889-41CE-8D67-7877BCAD0A49}" type="pres">
      <dgm:prSet presAssocID="{57DF74C4-2607-46F3-BFD0-8956766CCB8C}" presName="rootConnector" presStyleLbl="node3" presStyleIdx="1" presStyleCnt="10"/>
      <dgm:spPr/>
      <dgm:t>
        <a:bodyPr/>
        <a:lstStyle/>
        <a:p>
          <a:endParaRPr lang="en-US"/>
        </a:p>
      </dgm:t>
    </dgm:pt>
    <dgm:pt modelId="{72A47EFC-2B11-4557-89F0-F177F915EE9B}" type="pres">
      <dgm:prSet presAssocID="{57DF74C4-2607-46F3-BFD0-8956766CCB8C}" presName="hierChild4" presStyleCnt="0"/>
      <dgm:spPr/>
    </dgm:pt>
    <dgm:pt modelId="{D27D2036-978A-4139-AF44-EF30F41C6678}" type="pres">
      <dgm:prSet presAssocID="{57DF74C4-2607-46F3-BFD0-8956766CCB8C}" presName="hierChild5" presStyleCnt="0"/>
      <dgm:spPr/>
    </dgm:pt>
    <dgm:pt modelId="{9D48F9BD-F183-4133-9F27-14A1D2BCBB73}" type="pres">
      <dgm:prSet presAssocID="{F3B67062-510A-4E55-9917-442184F8125B}" presName="hierChild5" presStyleCnt="0"/>
      <dgm:spPr/>
    </dgm:pt>
    <dgm:pt modelId="{F44A62A4-0EC4-4CCF-988C-1AE8027B04BC}" type="pres">
      <dgm:prSet presAssocID="{4CE7A791-45CB-456A-87FB-9BB0BD181C9C}" presName="Name37" presStyleLbl="parChTrans1D2" presStyleIdx="5" presStyleCnt="9"/>
      <dgm:spPr/>
      <dgm:t>
        <a:bodyPr/>
        <a:lstStyle/>
        <a:p>
          <a:endParaRPr lang="en-US"/>
        </a:p>
      </dgm:t>
    </dgm:pt>
    <dgm:pt modelId="{0901775B-C3D3-4EC1-9FFE-0680A6BC69FD}" type="pres">
      <dgm:prSet presAssocID="{E4406B40-49FC-4564-9FF5-42DB0A87164B}" presName="hierRoot2" presStyleCnt="0">
        <dgm:presLayoutVars>
          <dgm:hierBranch val="init"/>
        </dgm:presLayoutVars>
      </dgm:prSet>
      <dgm:spPr/>
    </dgm:pt>
    <dgm:pt modelId="{0FDD55FB-E182-4244-A5EE-415B4E27CB7D}" type="pres">
      <dgm:prSet presAssocID="{E4406B40-49FC-4564-9FF5-42DB0A87164B}" presName="rootComposite" presStyleCnt="0"/>
      <dgm:spPr/>
    </dgm:pt>
    <dgm:pt modelId="{52201B1F-C7C2-4489-A4B0-CCF82CAB2C59}" type="pres">
      <dgm:prSet presAssocID="{E4406B40-49FC-4564-9FF5-42DB0A87164B}" presName="rootText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2BA564-21B7-4DD7-AB09-36747F5C60BA}" type="pres">
      <dgm:prSet presAssocID="{E4406B40-49FC-4564-9FF5-42DB0A87164B}" presName="rootConnector" presStyleLbl="node2" presStyleIdx="5" presStyleCnt="7"/>
      <dgm:spPr/>
      <dgm:t>
        <a:bodyPr/>
        <a:lstStyle/>
        <a:p>
          <a:endParaRPr lang="en-US"/>
        </a:p>
      </dgm:t>
    </dgm:pt>
    <dgm:pt modelId="{89FF92CE-C0EB-49D2-8501-C6F9F34F428E}" type="pres">
      <dgm:prSet presAssocID="{E4406B40-49FC-4564-9FF5-42DB0A87164B}" presName="hierChild4" presStyleCnt="0"/>
      <dgm:spPr/>
    </dgm:pt>
    <dgm:pt modelId="{0745D99E-489E-46C5-A535-7898F4F7269C}" type="pres">
      <dgm:prSet presAssocID="{9A9EF18F-DFA9-4351-81E0-96F839AC8098}" presName="Name37" presStyleLbl="parChTrans1D3" presStyleIdx="2" presStyleCnt="10"/>
      <dgm:spPr/>
      <dgm:t>
        <a:bodyPr/>
        <a:lstStyle/>
        <a:p>
          <a:endParaRPr lang="en-US"/>
        </a:p>
      </dgm:t>
    </dgm:pt>
    <dgm:pt modelId="{352B2D28-7838-4ADC-97D4-7FFE08FAD8C9}" type="pres">
      <dgm:prSet presAssocID="{CAEF48AE-2F8C-4BC7-B114-7B3B8C2483A0}" presName="hierRoot2" presStyleCnt="0">
        <dgm:presLayoutVars>
          <dgm:hierBranch val="init"/>
        </dgm:presLayoutVars>
      </dgm:prSet>
      <dgm:spPr/>
    </dgm:pt>
    <dgm:pt modelId="{8E25EE3A-5A2F-4BB3-AEC4-B0E01631F787}" type="pres">
      <dgm:prSet presAssocID="{CAEF48AE-2F8C-4BC7-B114-7B3B8C2483A0}" presName="rootComposite" presStyleCnt="0"/>
      <dgm:spPr/>
    </dgm:pt>
    <dgm:pt modelId="{87F36DA4-D5FD-4AD4-8493-74B5955BD094}" type="pres">
      <dgm:prSet presAssocID="{CAEF48AE-2F8C-4BC7-B114-7B3B8C2483A0}" presName="rootText" presStyleLbl="node3" presStyleIdx="2" presStyleCnt="10" custLinFactNeighborY="-1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E55CCA-3F62-46E0-92A3-D98E389389EF}" type="pres">
      <dgm:prSet presAssocID="{CAEF48AE-2F8C-4BC7-B114-7B3B8C2483A0}" presName="rootConnector" presStyleLbl="node3" presStyleIdx="2" presStyleCnt="10"/>
      <dgm:spPr/>
      <dgm:t>
        <a:bodyPr/>
        <a:lstStyle/>
        <a:p>
          <a:endParaRPr lang="en-US"/>
        </a:p>
      </dgm:t>
    </dgm:pt>
    <dgm:pt modelId="{8512E425-80A2-4363-84B7-C9A6336A11BC}" type="pres">
      <dgm:prSet presAssocID="{CAEF48AE-2F8C-4BC7-B114-7B3B8C2483A0}" presName="hierChild4" presStyleCnt="0"/>
      <dgm:spPr/>
    </dgm:pt>
    <dgm:pt modelId="{797CFC5F-80EF-4349-A07B-0D8C8C8CC0E0}" type="pres">
      <dgm:prSet presAssocID="{CAEF48AE-2F8C-4BC7-B114-7B3B8C2483A0}" presName="hierChild5" presStyleCnt="0"/>
      <dgm:spPr/>
    </dgm:pt>
    <dgm:pt modelId="{0517C009-0952-4E05-A509-33D6A7293535}" type="pres">
      <dgm:prSet presAssocID="{C75344D5-8BD3-4295-A6A0-76390E22DB11}" presName="Name37" presStyleLbl="parChTrans1D3" presStyleIdx="3" presStyleCnt="10"/>
      <dgm:spPr/>
      <dgm:t>
        <a:bodyPr/>
        <a:lstStyle/>
        <a:p>
          <a:endParaRPr lang="en-US"/>
        </a:p>
      </dgm:t>
    </dgm:pt>
    <dgm:pt modelId="{85BD2AE5-3F00-4EF3-BF51-BBE5D1E994E6}" type="pres">
      <dgm:prSet presAssocID="{5D3B7EBE-6252-4EC4-9BFE-E6DBD668EFF9}" presName="hierRoot2" presStyleCnt="0">
        <dgm:presLayoutVars>
          <dgm:hierBranch val="init"/>
        </dgm:presLayoutVars>
      </dgm:prSet>
      <dgm:spPr/>
    </dgm:pt>
    <dgm:pt modelId="{58B167B2-7E76-44B3-99E5-1DD45045BE5F}" type="pres">
      <dgm:prSet presAssocID="{5D3B7EBE-6252-4EC4-9BFE-E6DBD668EFF9}" presName="rootComposite" presStyleCnt="0"/>
      <dgm:spPr/>
    </dgm:pt>
    <dgm:pt modelId="{279AF2AB-F471-435B-96F4-B7EE0342046E}" type="pres">
      <dgm:prSet presAssocID="{5D3B7EBE-6252-4EC4-9BFE-E6DBD668EFF9}" presName="rootText" presStyleLbl="node3" presStyleIdx="3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900D61-5956-46EE-8485-414B19DF6C30}" type="pres">
      <dgm:prSet presAssocID="{5D3B7EBE-6252-4EC4-9BFE-E6DBD668EFF9}" presName="rootConnector" presStyleLbl="node3" presStyleIdx="3" presStyleCnt="10"/>
      <dgm:spPr/>
      <dgm:t>
        <a:bodyPr/>
        <a:lstStyle/>
        <a:p>
          <a:endParaRPr lang="en-US"/>
        </a:p>
      </dgm:t>
    </dgm:pt>
    <dgm:pt modelId="{A12060F0-A42B-499C-8FCE-4DC83616E786}" type="pres">
      <dgm:prSet presAssocID="{5D3B7EBE-6252-4EC4-9BFE-E6DBD668EFF9}" presName="hierChild4" presStyleCnt="0"/>
      <dgm:spPr/>
    </dgm:pt>
    <dgm:pt modelId="{90DA0A49-7686-4090-86EA-48A5A0E1812B}" type="pres">
      <dgm:prSet presAssocID="{5D3B7EBE-6252-4EC4-9BFE-E6DBD668EFF9}" presName="hierChild5" presStyleCnt="0"/>
      <dgm:spPr/>
    </dgm:pt>
    <dgm:pt modelId="{B5C75E4C-1889-4868-9B87-1D6B932B87F0}" type="pres">
      <dgm:prSet presAssocID="{42C79F86-AB08-4986-8F41-758E42C7A7DE}" presName="Name37" presStyleLbl="parChTrans1D3" presStyleIdx="4" presStyleCnt="10"/>
      <dgm:spPr/>
      <dgm:t>
        <a:bodyPr/>
        <a:lstStyle/>
        <a:p>
          <a:endParaRPr lang="en-US"/>
        </a:p>
      </dgm:t>
    </dgm:pt>
    <dgm:pt modelId="{2F6F6BE7-F8F6-40E2-AF64-CB992043C534}" type="pres">
      <dgm:prSet presAssocID="{06B2A3CC-246E-4B51-8012-141F75DC286B}" presName="hierRoot2" presStyleCnt="0">
        <dgm:presLayoutVars>
          <dgm:hierBranch val="init"/>
        </dgm:presLayoutVars>
      </dgm:prSet>
      <dgm:spPr/>
    </dgm:pt>
    <dgm:pt modelId="{1F7DA14F-CDBD-4478-BA01-850598544254}" type="pres">
      <dgm:prSet presAssocID="{06B2A3CC-246E-4B51-8012-141F75DC286B}" presName="rootComposite" presStyleCnt="0"/>
      <dgm:spPr/>
    </dgm:pt>
    <dgm:pt modelId="{2A719154-792B-4E54-A116-CE33FDEFE1DF}" type="pres">
      <dgm:prSet presAssocID="{06B2A3CC-246E-4B51-8012-141F75DC286B}" presName="rootText" presStyleLbl="node3" presStyleIdx="4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227E17-AC2A-4748-AB71-02385CEB8C52}" type="pres">
      <dgm:prSet presAssocID="{06B2A3CC-246E-4B51-8012-141F75DC286B}" presName="rootConnector" presStyleLbl="node3" presStyleIdx="4" presStyleCnt="10"/>
      <dgm:spPr/>
      <dgm:t>
        <a:bodyPr/>
        <a:lstStyle/>
        <a:p>
          <a:endParaRPr lang="en-US"/>
        </a:p>
      </dgm:t>
    </dgm:pt>
    <dgm:pt modelId="{9433D572-8717-4C3B-AF4B-42D2FF3F5231}" type="pres">
      <dgm:prSet presAssocID="{06B2A3CC-246E-4B51-8012-141F75DC286B}" presName="hierChild4" presStyleCnt="0"/>
      <dgm:spPr/>
    </dgm:pt>
    <dgm:pt modelId="{6C735AD1-90E7-4865-8346-D7D0D399CB50}" type="pres">
      <dgm:prSet presAssocID="{06B2A3CC-246E-4B51-8012-141F75DC286B}" presName="hierChild5" presStyleCnt="0"/>
      <dgm:spPr/>
    </dgm:pt>
    <dgm:pt modelId="{559DDD8B-8146-4A1A-8E24-CFAC77914994}" type="pres">
      <dgm:prSet presAssocID="{9798EF2A-B72D-40D4-B941-57BA0D1B4320}" presName="Name37" presStyleLbl="parChTrans1D3" presStyleIdx="5" presStyleCnt="10"/>
      <dgm:spPr/>
      <dgm:t>
        <a:bodyPr/>
        <a:lstStyle/>
        <a:p>
          <a:endParaRPr lang="en-US"/>
        </a:p>
      </dgm:t>
    </dgm:pt>
    <dgm:pt modelId="{AB64C8D1-69D5-4088-A19F-33F41251892C}" type="pres">
      <dgm:prSet presAssocID="{815F9397-692C-47C4-A9CB-04741864E07A}" presName="hierRoot2" presStyleCnt="0">
        <dgm:presLayoutVars>
          <dgm:hierBranch val="init"/>
        </dgm:presLayoutVars>
      </dgm:prSet>
      <dgm:spPr/>
    </dgm:pt>
    <dgm:pt modelId="{EDA8D299-C459-4DFD-A4B9-67E528610D22}" type="pres">
      <dgm:prSet presAssocID="{815F9397-692C-47C4-A9CB-04741864E07A}" presName="rootComposite" presStyleCnt="0"/>
      <dgm:spPr/>
    </dgm:pt>
    <dgm:pt modelId="{640D1B1D-7E71-4CDE-A07E-69B80669E6B1}" type="pres">
      <dgm:prSet presAssocID="{815F9397-692C-47C4-A9CB-04741864E07A}" presName="rootText" presStyleLbl="node3" presStyleIdx="5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FAF0E4-049D-4D08-8450-B1FA874CC644}" type="pres">
      <dgm:prSet presAssocID="{815F9397-692C-47C4-A9CB-04741864E07A}" presName="rootConnector" presStyleLbl="node3" presStyleIdx="5" presStyleCnt="10"/>
      <dgm:spPr/>
      <dgm:t>
        <a:bodyPr/>
        <a:lstStyle/>
        <a:p>
          <a:endParaRPr lang="en-US"/>
        </a:p>
      </dgm:t>
    </dgm:pt>
    <dgm:pt modelId="{E73287C5-C214-46F0-A909-AFFB43EB940D}" type="pres">
      <dgm:prSet presAssocID="{815F9397-692C-47C4-A9CB-04741864E07A}" presName="hierChild4" presStyleCnt="0"/>
      <dgm:spPr/>
    </dgm:pt>
    <dgm:pt modelId="{833BF6E9-1452-45C9-ABC6-8AE0F9CAF0B9}" type="pres">
      <dgm:prSet presAssocID="{815F9397-692C-47C4-A9CB-04741864E07A}" presName="hierChild5" presStyleCnt="0"/>
      <dgm:spPr/>
    </dgm:pt>
    <dgm:pt modelId="{582FD1F3-ED84-4275-B7AE-290EC9A135DE}" type="pres">
      <dgm:prSet presAssocID="{E4406B40-49FC-4564-9FF5-42DB0A87164B}" presName="hierChild5" presStyleCnt="0"/>
      <dgm:spPr/>
    </dgm:pt>
    <dgm:pt modelId="{A8D8E8A4-F3D3-46B9-8613-ED110540591F}" type="pres">
      <dgm:prSet presAssocID="{F3743A9E-CB61-4C0E-95BF-49F4BAABFB1D}" presName="Name37" presStyleLbl="parChTrans1D2" presStyleIdx="6" presStyleCnt="9"/>
      <dgm:spPr/>
      <dgm:t>
        <a:bodyPr/>
        <a:lstStyle/>
        <a:p>
          <a:endParaRPr lang="en-US"/>
        </a:p>
      </dgm:t>
    </dgm:pt>
    <dgm:pt modelId="{A26025D7-0FEC-4722-8271-D840CDEB9EBD}" type="pres">
      <dgm:prSet presAssocID="{86578558-28CF-4F32-9300-E92E367A2291}" presName="hierRoot2" presStyleCnt="0">
        <dgm:presLayoutVars>
          <dgm:hierBranch val="init"/>
        </dgm:presLayoutVars>
      </dgm:prSet>
      <dgm:spPr/>
    </dgm:pt>
    <dgm:pt modelId="{15C38957-504F-4067-AC30-EC5F60878F7A}" type="pres">
      <dgm:prSet presAssocID="{86578558-28CF-4F32-9300-E92E367A2291}" presName="rootComposite" presStyleCnt="0"/>
      <dgm:spPr/>
    </dgm:pt>
    <dgm:pt modelId="{73C1139C-E4F8-47C9-9D20-906CF5C26C62}" type="pres">
      <dgm:prSet presAssocID="{86578558-28CF-4F32-9300-E92E367A2291}" presName="rootText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B80442-6F60-41C9-9EE5-46C1D64E3664}" type="pres">
      <dgm:prSet presAssocID="{86578558-28CF-4F32-9300-E92E367A2291}" presName="rootConnector" presStyleLbl="node2" presStyleIdx="6" presStyleCnt="7"/>
      <dgm:spPr/>
      <dgm:t>
        <a:bodyPr/>
        <a:lstStyle/>
        <a:p>
          <a:endParaRPr lang="en-US"/>
        </a:p>
      </dgm:t>
    </dgm:pt>
    <dgm:pt modelId="{F4ED617C-39A0-4081-B64C-8CB80EC90003}" type="pres">
      <dgm:prSet presAssocID="{86578558-28CF-4F32-9300-E92E367A2291}" presName="hierChild4" presStyleCnt="0"/>
      <dgm:spPr/>
    </dgm:pt>
    <dgm:pt modelId="{7FDF4686-33F0-4D2F-90AA-19E93E240022}" type="pres">
      <dgm:prSet presAssocID="{0AC7A7B5-0E8A-414F-B9F9-ADA3EB120B09}" presName="Name37" presStyleLbl="parChTrans1D3" presStyleIdx="6" presStyleCnt="10"/>
      <dgm:spPr/>
      <dgm:t>
        <a:bodyPr/>
        <a:lstStyle/>
        <a:p>
          <a:endParaRPr lang="en-US"/>
        </a:p>
      </dgm:t>
    </dgm:pt>
    <dgm:pt modelId="{82EA32A6-263A-42C0-B73A-B7338739EB17}" type="pres">
      <dgm:prSet presAssocID="{CF8600F8-ADA7-4466-8080-D7728D46FE64}" presName="hierRoot2" presStyleCnt="0">
        <dgm:presLayoutVars>
          <dgm:hierBranch val="init"/>
        </dgm:presLayoutVars>
      </dgm:prSet>
      <dgm:spPr/>
    </dgm:pt>
    <dgm:pt modelId="{3530F762-C1DD-4136-BF23-AF8343729353}" type="pres">
      <dgm:prSet presAssocID="{CF8600F8-ADA7-4466-8080-D7728D46FE64}" presName="rootComposite" presStyleCnt="0"/>
      <dgm:spPr/>
    </dgm:pt>
    <dgm:pt modelId="{6709A514-7E90-4542-9F21-836C41921359}" type="pres">
      <dgm:prSet presAssocID="{CF8600F8-ADA7-4466-8080-D7728D46FE64}" presName="rootText" presStyleLbl="node3" presStyleIdx="6" presStyleCnt="10" custLinFactNeighborY="-1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BF7DD3-E3E9-451B-BBA7-8D3B2490D48B}" type="pres">
      <dgm:prSet presAssocID="{CF8600F8-ADA7-4466-8080-D7728D46FE64}" presName="rootConnector" presStyleLbl="node3" presStyleIdx="6" presStyleCnt="10"/>
      <dgm:spPr/>
      <dgm:t>
        <a:bodyPr/>
        <a:lstStyle/>
        <a:p>
          <a:endParaRPr lang="en-US"/>
        </a:p>
      </dgm:t>
    </dgm:pt>
    <dgm:pt modelId="{3A6C5B01-7E03-414A-98FD-F4110D305432}" type="pres">
      <dgm:prSet presAssocID="{CF8600F8-ADA7-4466-8080-D7728D46FE64}" presName="hierChild4" presStyleCnt="0"/>
      <dgm:spPr/>
    </dgm:pt>
    <dgm:pt modelId="{41644A75-1885-421E-9218-1AB547388EE8}" type="pres">
      <dgm:prSet presAssocID="{CF8600F8-ADA7-4466-8080-D7728D46FE64}" presName="hierChild5" presStyleCnt="0"/>
      <dgm:spPr/>
    </dgm:pt>
    <dgm:pt modelId="{226918B2-B08C-4483-A1B8-772FA1554E1A}" type="pres">
      <dgm:prSet presAssocID="{9136BB22-5BCF-4937-AE4B-73FBA94250F2}" presName="Name37" presStyleLbl="parChTrans1D3" presStyleIdx="7" presStyleCnt="10"/>
      <dgm:spPr/>
      <dgm:t>
        <a:bodyPr/>
        <a:lstStyle/>
        <a:p>
          <a:endParaRPr lang="en-US"/>
        </a:p>
      </dgm:t>
    </dgm:pt>
    <dgm:pt modelId="{7CD65767-0046-4446-A133-DB046E7C9BC2}" type="pres">
      <dgm:prSet presAssocID="{0BC1E6E3-EC69-475E-9D23-25DA63395852}" presName="hierRoot2" presStyleCnt="0">
        <dgm:presLayoutVars>
          <dgm:hierBranch val="init"/>
        </dgm:presLayoutVars>
      </dgm:prSet>
      <dgm:spPr/>
    </dgm:pt>
    <dgm:pt modelId="{475E85F2-F494-4B3D-BF12-9870B596F428}" type="pres">
      <dgm:prSet presAssocID="{0BC1E6E3-EC69-475E-9D23-25DA63395852}" presName="rootComposite" presStyleCnt="0"/>
      <dgm:spPr/>
    </dgm:pt>
    <dgm:pt modelId="{A86E0922-D995-42F2-BCBA-54AE559AA9DB}" type="pres">
      <dgm:prSet presAssocID="{0BC1E6E3-EC69-475E-9D23-25DA63395852}" presName="rootText" presStyleLbl="node3" presStyleIdx="7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CBD692-890E-4FA8-9968-BB9EEBE48D02}" type="pres">
      <dgm:prSet presAssocID="{0BC1E6E3-EC69-475E-9D23-25DA63395852}" presName="rootConnector" presStyleLbl="node3" presStyleIdx="7" presStyleCnt="10"/>
      <dgm:spPr/>
      <dgm:t>
        <a:bodyPr/>
        <a:lstStyle/>
        <a:p>
          <a:endParaRPr lang="en-US"/>
        </a:p>
      </dgm:t>
    </dgm:pt>
    <dgm:pt modelId="{C0E4B52A-62AE-4764-976F-8926FC07E0FC}" type="pres">
      <dgm:prSet presAssocID="{0BC1E6E3-EC69-475E-9D23-25DA63395852}" presName="hierChild4" presStyleCnt="0"/>
      <dgm:spPr/>
    </dgm:pt>
    <dgm:pt modelId="{9E926364-7D62-42FF-8091-595D7C737666}" type="pres">
      <dgm:prSet presAssocID="{0BC1E6E3-EC69-475E-9D23-25DA63395852}" presName="hierChild5" presStyleCnt="0"/>
      <dgm:spPr/>
    </dgm:pt>
    <dgm:pt modelId="{1A73C339-9D9F-4064-A862-8D45D080028A}" type="pres">
      <dgm:prSet presAssocID="{94740BC7-E637-4618-B256-BE24D40B4FB7}" presName="Name37" presStyleLbl="parChTrans1D3" presStyleIdx="8" presStyleCnt="10"/>
      <dgm:spPr/>
      <dgm:t>
        <a:bodyPr/>
        <a:lstStyle/>
        <a:p>
          <a:endParaRPr lang="en-US"/>
        </a:p>
      </dgm:t>
    </dgm:pt>
    <dgm:pt modelId="{939A2939-B260-44E6-A022-9C994DD38DEE}" type="pres">
      <dgm:prSet presAssocID="{DDC5EEA5-0935-4BE4-A621-2E07F82B7A8F}" presName="hierRoot2" presStyleCnt="0">
        <dgm:presLayoutVars>
          <dgm:hierBranch val="init"/>
        </dgm:presLayoutVars>
      </dgm:prSet>
      <dgm:spPr/>
    </dgm:pt>
    <dgm:pt modelId="{6446FEDD-245F-4053-9BDD-85398D78A6D2}" type="pres">
      <dgm:prSet presAssocID="{DDC5EEA5-0935-4BE4-A621-2E07F82B7A8F}" presName="rootComposite" presStyleCnt="0"/>
      <dgm:spPr/>
    </dgm:pt>
    <dgm:pt modelId="{BD5FF85C-A4EF-4A07-B3D1-E639F1234E41}" type="pres">
      <dgm:prSet presAssocID="{DDC5EEA5-0935-4BE4-A621-2E07F82B7A8F}" presName="rootText" presStyleLbl="node3" presStyleIdx="8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2640E9-9025-4843-A371-D6799E5EEAB3}" type="pres">
      <dgm:prSet presAssocID="{DDC5EEA5-0935-4BE4-A621-2E07F82B7A8F}" presName="rootConnector" presStyleLbl="node3" presStyleIdx="8" presStyleCnt="10"/>
      <dgm:spPr/>
      <dgm:t>
        <a:bodyPr/>
        <a:lstStyle/>
        <a:p>
          <a:endParaRPr lang="en-US"/>
        </a:p>
      </dgm:t>
    </dgm:pt>
    <dgm:pt modelId="{581E4183-C2CD-4836-AC77-11FF8D232A64}" type="pres">
      <dgm:prSet presAssocID="{DDC5EEA5-0935-4BE4-A621-2E07F82B7A8F}" presName="hierChild4" presStyleCnt="0"/>
      <dgm:spPr/>
    </dgm:pt>
    <dgm:pt modelId="{B711F26C-080D-4756-864F-2468A17C1991}" type="pres">
      <dgm:prSet presAssocID="{DDC5EEA5-0935-4BE4-A621-2E07F82B7A8F}" presName="hierChild5" presStyleCnt="0"/>
      <dgm:spPr/>
    </dgm:pt>
    <dgm:pt modelId="{6E8F41B0-331B-4ABC-BA4B-520D504A49F1}" type="pres">
      <dgm:prSet presAssocID="{08098BAE-6650-40BF-9FA3-A8186DC5AA91}" presName="Name37" presStyleLbl="parChTrans1D3" presStyleIdx="9" presStyleCnt="10"/>
      <dgm:spPr/>
      <dgm:t>
        <a:bodyPr/>
        <a:lstStyle/>
        <a:p>
          <a:endParaRPr lang="en-US"/>
        </a:p>
      </dgm:t>
    </dgm:pt>
    <dgm:pt modelId="{CD6B41EF-B077-417E-848D-AB1889C2A854}" type="pres">
      <dgm:prSet presAssocID="{7E0B08B8-BCF6-42BB-98AC-9B420B147D20}" presName="hierRoot2" presStyleCnt="0">
        <dgm:presLayoutVars>
          <dgm:hierBranch val="init"/>
        </dgm:presLayoutVars>
      </dgm:prSet>
      <dgm:spPr/>
    </dgm:pt>
    <dgm:pt modelId="{B32FF6FE-AFBD-4468-8FC8-5197371589C8}" type="pres">
      <dgm:prSet presAssocID="{7E0B08B8-BCF6-42BB-98AC-9B420B147D20}" presName="rootComposite" presStyleCnt="0"/>
      <dgm:spPr/>
    </dgm:pt>
    <dgm:pt modelId="{AD0DB7D6-08FC-4B39-8910-3BC5A7517336}" type="pres">
      <dgm:prSet presAssocID="{7E0B08B8-BCF6-42BB-98AC-9B420B147D20}" presName="rootText" presStyleLbl="node3" presStyleIdx="9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31B0A2-8F3F-489B-82CA-0A0CD03C4AF8}" type="pres">
      <dgm:prSet presAssocID="{7E0B08B8-BCF6-42BB-98AC-9B420B147D20}" presName="rootConnector" presStyleLbl="node3" presStyleIdx="9" presStyleCnt="10"/>
      <dgm:spPr/>
      <dgm:t>
        <a:bodyPr/>
        <a:lstStyle/>
        <a:p>
          <a:endParaRPr lang="en-US"/>
        </a:p>
      </dgm:t>
    </dgm:pt>
    <dgm:pt modelId="{0ECAF2FD-1EDE-4659-A6BF-C1EF1B88E3F9}" type="pres">
      <dgm:prSet presAssocID="{7E0B08B8-BCF6-42BB-98AC-9B420B147D20}" presName="hierChild4" presStyleCnt="0"/>
      <dgm:spPr/>
    </dgm:pt>
    <dgm:pt modelId="{A9287623-A674-4A99-AB49-919DE431A921}" type="pres">
      <dgm:prSet presAssocID="{7E0B08B8-BCF6-42BB-98AC-9B420B147D20}" presName="hierChild5" presStyleCnt="0"/>
      <dgm:spPr/>
    </dgm:pt>
    <dgm:pt modelId="{07EE80E2-34C3-406B-8F5C-B1B9C6CF1A8B}" type="pres">
      <dgm:prSet presAssocID="{86578558-28CF-4F32-9300-E92E367A2291}" presName="hierChild5" presStyleCnt="0"/>
      <dgm:spPr/>
    </dgm:pt>
    <dgm:pt modelId="{CDDE2A93-345A-4400-A0ED-24A0B8DE81C9}" type="pres">
      <dgm:prSet presAssocID="{005FDBDC-008B-47D4-B5AF-31F3F0F179E8}" presName="hierChild3" presStyleCnt="0"/>
      <dgm:spPr/>
    </dgm:pt>
    <dgm:pt modelId="{27C9FC5C-74AD-47E7-89F8-9CFC2D2FDCC5}" type="pres">
      <dgm:prSet presAssocID="{B37DB712-EC96-40F9-A055-A146F773696C}" presName="Name111" presStyleLbl="parChTrans1D2" presStyleIdx="7" presStyleCnt="9"/>
      <dgm:spPr/>
      <dgm:t>
        <a:bodyPr/>
        <a:lstStyle/>
        <a:p>
          <a:endParaRPr lang="en-US"/>
        </a:p>
      </dgm:t>
    </dgm:pt>
    <dgm:pt modelId="{F577FFDA-584D-4BB7-A343-49D656E59440}" type="pres">
      <dgm:prSet presAssocID="{6B586C3E-2822-472C-9528-99D95024482B}" presName="hierRoot3" presStyleCnt="0">
        <dgm:presLayoutVars>
          <dgm:hierBranch/>
        </dgm:presLayoutVars>
      </dgm:prSet>
      <dgm:spPr/>
    </dgm:pt>
    <dgm:pt modelId="{00B81D4B-2F27-43B8-8995-0D1EC7F06B65}" type="pres">
      <dgm:prSet presAssocID="{6B586C3E-2822-472C-9528-99D95024482B}" presName="rootComposite3" presStyleCnt="0"/>
      <dgm:spPr/>
    </dgm:pt>
    <dgm:pt modelId="{D7F6F33C-2874-44E7-BB5F-762F8D6FA095}" type="pres">
      <dgm:prSet presAssocID="{6B586C3E-2822-472C-9528-99D95024482B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604401-8ED8-4688-BD4C-378B75A4E70B}" type="pres">
      <dgm:prSet presAssocID="{6B586C3E-2822-472C-9528-99D95024482B}" presName="rootConnector3" presStyleLbl="asst1" presStyleIdx="0" presStyleCnt="2"/>
      <dgm:spPr/>
      <dgm:t>
        <a:bodyPr/>
        <a:lstStyle/>
        <a:p>
          <a:endParaRPr lang="en-US"/>
        </a:p>
      </dgm:t>
    </dgm:pt>
    <dgm:pt modelId="{3B5A8ED5-11AB-44AA-AEC7-EB92B9DDC2D2}" type="pres">
      <dgm:prSet presAssocID="{6B586C3E-2822-472C-9528-99D95024482B}" presName="hierChild6" presStyleCnt="0"/>
      <dgm:spPr/>
    </dgm:pt>
    <dgm:pt modelId="{F2746BAB-0525-4E18-9A73-CC552D0A61B6}" type="pres">
      <dgm:prSet presAssocID="{6B586C3E-2822-472C-9528-99D95024482B}" presName="hierChild7" presStyleCnt="0"/>
      <dgm:spPr/>
    </dgm:pt>
    <dgm:pt modelId="{904AF6F0-4B62-4FFC-8F50-AA0A22796CEF}" type="pres">
      <dgm:prSet presAssocID="{BA2C282B-D2D7-47FA-A4E8-52425ED45C2C}" presName="Name111" presStyleLbl="parChTrans1D2" presStyleIdx="8" presStyleCnt="9"/>
      <dgm:spPr/>
      <dgm:t>
        <a:bodyPr/>
        <a:lstStyle/>
        <a:p>
          <a:endParaRPr lang="en-US"/>
        </a:p>
      </dgm:t>
    </dgm:pt>
    <dgm:pt modelId="{42C040DC-85B8-4D9A-8DE7-5E681161BFA4}" type="pres">
      <dgm:prSet presAssocID="{249BB3AB-DF5E-4C35-94D3-4FF9FD4B4E61}" presName="hierRoot3" presStyleCnt="0">
        <dgm:presLayoutVars>
          <dgm:hierBranch val="init"/>
        </dgm:presLayoutVars>
      </dgm:prSet>
      <dgm:spPr/>
    </dgm:pt>
    <dgm:pt modelId="{F74F8F11-8727-4E28-8589-932184CBF7F6}" type="pres">
      <dgm:prSet presAssocID="{249BB3AB-DF5E-4C35-94D3-4FF9FD4B4E61}" presName="rootComposite3" presStyleCnt="0"/>
      <dgm:spPr/>
    </dgm:pt>
    <dgm:pt modelId="{E5150C2A-B71B-4B82-9AF5-4CE7B9013AC7}" type="pres">
      <dgm:prSet presAssocID="{249BB3AB-DF5E-4C35-94D3-4FF9FD4B4E61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903408-B288-431A-8A49-76DF599CF465}" type="pres">
      <dgm:prSet presAssocID="{249BB3AB-DF5E-4C35-94D3-4FF9FD4B4E61}" presName="rootConnector3" presStyleLbl="asst1" presStyleIdx="1" presStyleCnt="2"/>
      <dgm:spPr/>
      <dgm:t>
        <a:bodyPr/>
        <a:lstStyle/>
        <a:p>
          <a:endParaRPr lang="en-US"/>
        </a:p>
      </dgm:t>
    </dgm:pt>
    <dgm:pt modelId="{079E29C1-7CAA-47D6-A89F-C087E5B7EB37}" type="pres">
      <dgm:prSet presAssocID="{249BB3AB-DF5E-4C35-94D3-4FF9FD4B4E61}" presName="hierChild6" presStyleCnt="0"/>
      <dgm:spPr/>
    </dgm:pt>
    <dgm:pt modelId="{824174E4-B1E8-4D19-B5CC-F26390A7A534}" type="pres">
      <dgm:prSet presAssocID="{249BB3AB-DF5E-4C35-94D3-4FF9FD4B4E61}" presName="hierChild7" presStyleCnt="0"/>
      <dgm:spPr/>
    </dgm:pt>
  </dgm:ptLst>
  <dgm:cxnLst>
    <dgm:cxn modelId="{CE3CE131-FB58-4840-BED0-B7051AEFE609}" type="presOf" srcId="{9136BB22-5BCF-4937-AE4B-73FBA94250F2}" destId="{226918B2-B08C-4483-A1B8-772FA1554E1A}" srcOrd="0" destOrd="0" presId="urn:microsoft.com/office/officeart/2005/8/layout/orgChart1"/>
    <dgm:cxn modelId="{514089D3-5740-4ADC-914D-97D16ADABF16}" type="presOf" srcId="{0BC1E6E3-EC69-475E-9D23-25DA63395852}" destId="{A86E0922-D995-42F2-BCBA-54AE559AA9DB}" srcOrd="0" destOrd="0" presId="urn:microsoft.com/office/officeart/2005/8/layout/orgChart1"/>
    <dgm:cxn modelId="{09EAC041-634F-46F2-B74A-EFDD5F207CE1}" type="presOf" srcId="{31AD43FB-C1F6-40E1-BA46-EC4AAF35124C}" destId="{AF084AD9-0463-42E1-9A31-AFFFC17E3915}" srcOrd="0" destOrd="0" presId="urn:microsoft.com/office/officeart/2005/8/layout/orgChart1"/>
    <dgm:cxn modelId="{0C1C4CA4-2ADF-404A-A22F-A5B5E5335047}" type="presOf" srcId="{8DAECBA1-3957-40E4-945A-1B86A90E9B32}" destId="{B95F5779-C7E0-4AA1-BC2F-3A998107C9E3}" srcOrd="1" destOrd="0" presId="urn:microsoft.com/office/officeart/2005/8/layout/orgChart1"/>
    <dgm:cxn modelId="{BC2DCEB4-E4D2-42B1-AAB5-8C03D11B70FE}" type="presOf" srcId="{94740BC7-E637-4618-B256-BE24D40B4FB7}" destId="{1A73C339-9D9F-4064-A862-8D45D080028A}" srcOrd="0" destOrd="0" presId="urn:microsoft.com/office/officeart/2005/8/layout/orgChart1"/>
    <dgm:cxn modelId="{6814168B-D9F7-4AC1-9D06-E68FA06095E5}" type="presOf" srcId="{F3B67062-510A-4E55-9917-442184F8125B}" destId="{F8452365-96A2-41D5-B3BB-15C3DE519333}" srcOrd="1" destOrd="0" presId="urn:microsoft.com/office/officeart/2005/8/layout/orgChart1"/>
    <dgm:cxn modelId="{FE0C30E6-2F6C-4740-8DBD-D2FA4538170A}" srcId="{005FDBDC-008B-47D4-B5AF-31F3F0F179E8}" destId="{39B351E1-B2DC-4746-ADB7-714CB9BE8E6C}" srcOrd="2" destOrd="0" parTransId="{A1602807-279C-4591-8C77-0684020CE5A6}" sibTransId="{05A27AE0-77A5-4972-895F-DA2029FE3102}"/>
    <dgm:cxn modelId="{1BD2DAA7-F8DB-479E-B33D-4C6F4BD11FDE}" type="presOf" srcId="{08098BAE-6650-40BF-9FA3-A8186DC5AA91}" destId="{6E8F41B0-331B-4ABC-BA4B-520D504A49F1}" srcOrd="0" destOrd="0" presId="urn:microsoft.com/office/officeart/2005/8/layout/orgChart1"/>
    <dgm:cxn modelId="{A3537E41-E79E-4B01-9CA8-2CFE44A7851D}" type="presOf" srcId="{39B351E1-B2DC-4746-ADB7-714CB9BE8E6C}" destId="{1E29EC4C-DDA2-4AF3-9DF7-457D0B9D920F}" srcOrd="1" destOrd="0" presId="urn:microsoft.com/office/officeart/2005/8/layout/orgChart1"/>
    <dgm:cxn modelId="{CCAB0C69-C7C6-47AC-89F8-8E91F87D93E0}" type="presOf" srcId="{E4406B40-49FC-4564-9FF5-42DB0A87164B}" destId="{C22BA564-21B7-4DD7-AB09-36747F5C60BA}" srcOrd="1" destOrd="0" presId="urn:microsoft.com/office/officeart/2005/8/layout/orgChart1"/>
    <dgm:cxn modelId="{0ED43180-AA46-44BB-B329-C59147D182F9}" type="presOf" srcId="{F3743A9E-CB61-4C0E-95BF-49F4BAABFB1D}" destId="{A8D8E8A4-F3D3-46B9-8613-ED110540591F}" srcOrd="0" destOrd="0" presId="urn:microsoft.com/office/officeart/2005/8/layout/orgChart1"/>
    <dgm:cxn modelId="{ADC1F4F0-22DF-404C-9666-F8AFBE20D42B}" type="presOf" srcId="{57DF74C4-2607-46F3-BFD0-8956766CCB8C}" destId="{48EB5C44-B133-40D9-A24F-4230265D05EB}" srcOrd="0" destOrd="0" presId="urn:microsoft.com/office/officeart/2005/8/layout/orgChart1"/>
    <dgm:cxn modelId="{5DD58FAB-D955-43F2-BA4E-E87A53DE3162}" type="presOf" srcId="{5D3B7EBE-6252-4EC4-9BFE-E6DBD668EFF9}" destId="{279AF2AB-F471-435B-96F4-B7EE0342046E}" srcOrd="0" destOrd="0" presId="urn:microsoft.com/office/officeart/2005/8/layout/orgChart1"/>
    <dgm:cxn modelId="{D2E24A4D-AD9F-4F4A-89E0-79DD70DBDC72}" srcId="{E4406B40-49FC-4564-9FF5-42DB0A87164B}" destId="{06B2A3CC-246E-4B51-8012-141F75DC286B}" srcOrd="2" destOrd="0" parTransId="{42C79F86-AB08-4986-8F41-758E42C7A7DE}" sibTransId="{EE32CB6B-67EB-4D08-815C-289E1D24EB24}"/>
    <dgm:cxn modelId="{D46073CA-FF5E-45BE-A2CD-96A07C9A94B5}" type="presOf" srcId="{B37DB712-EC96-40F9-A055-A146F773696C}" destId="{27C9FC5C-74AD-47E7-89F8-9CFC2D2FDCC5}" srcOrd="0" destOrd="0" presId="urn:microsoft.com/office/officeart/2005/8/layout/orgChart1"/>
    <dgm:cxn modelId="{0688F41A-E48F-41DC-9866-54C0D4E77C9A}" type="presOf" srcId="{CF8600F8-ADA7-4466-8080-D7728D46FE64}" destId="{6709A514-7E90-4542-9F21-836C41921359}" srcOrd="0" destOrd="0" presId="urn:microsoft.com/office/officeart/2005/8/layout/orgChart1"/>
    <dgm:cxn modelId="{762865A5-2DCB-44A0-B882-9DAAEDB0A088}" type="presOf" srcId="{0BC1E6E3-EC69-475E-9D23-25DA63395852}" destId="{B7CBD692-890E-4FA8-9968-BB9EEBE48D02}" srcOrd="1" destOrd="0" presId="urn:microsoft.com/office/officeart/2005/8/layout/orgChart1"/>
    <dgm:cxn modelId="{7A27776D-4A7A-4FF8-8347-5C2626DC3F05}" srcId="{005FDBDC-008B-47D4-B5AF-31F3F0F179E8}" destId="{E4406B40-49FC-4564-9FF5-42DB0A87164B}" srcOrd="7" destOrd="0" parTransId="{4CE7A791-45CB-456A-87FB-9BB0BD181C9C}" sibTransId="{CD8DAA6E-992E-45E2-AEB7-8A176F0F94BD}"/>
    <dgm:cxn modelId="{F2089A76-8397-4195-90DD-6036EB8821D2}" type="presOf" srcId="{F3B67062-510A-4E55-9917-442184F8125B}" destId="{A6539DB7-2DE0-48AF-A6F3-BAE813A14844}" srcOrd="0" destOrd="0" presId="urn:microsoft.com/office/officeart/2005/8/layout/orgChart1"/>
    <dgm:cxn modelId="{DD6EA408-F1D2-4758-9D9C-C836EF242405}" type="presOf" srcId="{DDC5EEA5-0935-4BE4-A621-2E07F82B7A8F}" destId="{BD5FF85C-A4EF-4A07-B3D1-E639F1234E41}" srcOrd="0" destOrd="0" presId="urn:microsoft.com/office/officeart/2005/8/layout/orgChart1"/>
    <dgm:cxn modelId="{B7EB7271-66F4-46A2-B319-401FE68F9A40}" type="presOf" srcId="{06B2A3CC-246E-4B51-8012-141F75DC286B}" destId="{27227E17-AC2A-4748-AB71-02385CEB8C52}" srcOrd="1" destOrd="0" presId="urn:microsoft.com/office/officeart/2005/8/layout/orgChart1"/>
    <dgm:cxn modelId="{248F71E0-0AB0-4843-91D8-EBDE78FD3C90}" type="presOf" srcId="{815F9397-692C-47C4-A9CB-04741864E07A}" destId="{640D1B1D-7E71-4CDE-A07E-69B80669E6B1}" srcOrd="0" destOrd="0" presId="urn:microsoft.com/office/officeart/2005/8/layout/orgChart1"/>
    <dgm:cxn modelId="{26FD0E9E-1CE5-4B18-829B-0E7A2B753437}" type="presOf" srcId="{4B6D2FA5-BDBC-4E6B-8330-CD78DF78C4E3}" destId="{6A5CB709-2AB6-498F-BC6D-2A3EAE1EFFFF}" srcOrd="1" destOrd="0" presId="urn:microsoft.com/office/officeart/2005/8/layout/orgChart1"/>
    <dgm:cxn modelId="{1E628127-8E88-4AF4-8B4C-1B6501497323}" type="presOf" srcId="{42C79F86-AB08-4986-8F41-758E42C7A7DE}" destId="{B5C75E4C-1889-4868-9B87-1D6B932B87F0}" srcOrd="0" destOrd="0" presId="urn:microsoft.com/office/officeart/2005/8/layout/orgChart1"/>
    <dgm:cxn modelId="{244F5431-22FA-445C-AC48-C4C1BE8ECCBE}" srcId="{005FDBDC-008B-47D4-B5AF-31F3F0F179E8}" destId="{4B6D2FA5-BDBC-4E6B-8330-CD78DF78C4E3}" srcOrd="5" destOrd="0" parTransId="{90C9EE36-DE37-4646-A4E7-BCD0804927C9}" sibTransId="{6DF860FB-3B5C-4D1A-B372-C005136A49C4}"/>
    <dgm:cxn modelId="{8DCD0D20-05B1-45F4-ABA0-E264227EA0F9}" srcId="{005FDBDC-008B-47D4-B5AF-31F3F0F179E8}" destId="{F3B67062-510A-4E55-9917-442184F8125B}" srcOrd="6" destOrd="0" parTransId="{11D44A9B-59E0-4656-A54A-438304852DA4}" sibTransId="{8F5A48BD-4D9C-4EF2-8018-297F6F2B9E14}"/>
    <dgm:cxn modelId="{11A2CC4F-84DC-427B-9873-D2FA9CCF80AE}" srcId="{005FDBDC-008B-47D4-B5AF-31F3F0F179E8}" destId="{249BB3AB-DF5E-4C35-94D3-4FF9FD4B4E61}" srcOrd="1" destOrd="0" parTransId="{BA2C282B-D2D7-47FA-A4E8-52425ED45C2C}" sibTransId="{1DE1D259-E257-4205-A97E-4472043F6AB8}"/>
    <dgm:cxn modelId="{B220863A-5757-4C2C-9F84-C53754960DB7}" srcId="{86578558-28CF-4F32-9300-E92E367A2291}" destId="{CF8600F8-ADA7-4466-8080-D7728D46FE64}" srcOrd="0" destOrd="0" parTransId="{0AC7A7B5-0E8A-414F-B9F9-ADA3EB120B09}" sibTransId="{08272232-36C5-4295-A1C3-65A5A877A738}"/>
    <dgm:cxn modelId="{473A0517-76BB-4345-8399-0E16EEF84EB6}" srcId="{F3B67062-510A-4E55-9917-442184F8125B}" destId="{31AD43FB-C1F6-40E1-BA46-EC4AAF35124C}" srcOrd="0" destOrd="0" parTransId="{26963402-3D2F-4166-827C-0E13427025E0}" sibTransId="{5304C6F9-195E-4180-A1A9-B9743251AEA3}"/>
    <dgm:cxn modelId="{AFEC9B18-CC41-49E3-A36A-87956C5B4BCF}" type="presOf" srcId="{5D3B7EBE-6252-4EC4-9BFE-E6DBD668EFF9}" destId="{AB900D61-5956-46EE-8485-414B19DF6C30}" srcOrd="1" destOrd="0" presId="urn:microsoft.com/office/officeart/2005/8/layout/orgChart1"/>
    <dgm:cxn modelId="{677B86C5-193D-4557-B65A-849A877E4F46}" type="presOf" srcId="{4B6D2FA5-BDBC-4E6B-8330-CD78DF78C4E3}" destId="{2C8CBF5B-6716-4756-83DF-7A2FE78144EE}" srcOrd="0" destOrd="0" presId="urn:microsoft.com/office/officeart/2005/8/layout/orgChart1"/>
    <dgm:cxn modelId="{5A27756B-2731-420B-B435-2C78C8028860}" type="presOf" srcId="{7E0B08B8-BCF6-42BB-98AC-9B420B147D20}" destId="{E131B0A2-8F3F-489B-82CA-0A0CD03C4AF8}" srcOrd="1" destOrd="0" presId="urn:microsoft.com/office/officeart/2005/8/layout/orgChart1"/>
    <dgm:cxn modelId="{15B91A41-EFB9-45AE-9D25-BC0CFBFB03E6}" type="presOf" srcId="{BA23605A-3D0B-40EC-B1C2-416A31C15B30}" destId="{D74CE723-A3E8-42B9-8806-4F2698B49C56}" srcOrd="0" destOrd="0" presId="urn:microsoft.com/office/officeart/2005/8/layout/orgChart1"/>
    <dgm:cxn modelId="{62AF6FFF-C821-4DAA-8E7D-6FEEA4F8F84A}" srcId="{E4406B40-49FC-4564-9FF5-42DB0A87164B}" destId="{CAEF48AE-2F8C-4BC7-B114-7B3B8C2483A0}" srcOrd="0" destOrd="0" parTransId="{9A9EF18F-DFA9-4351-81E0-96F839AC8098}" sibTransId="{1E71D7A2-8CCB-4ED3-8C60-5DFD57DA603E}"/>
    <dgm:cxn modelId="{5F0D897C-647E-45D1-BCB4-D17F48B8FE11}" type="presOf" srcId="{39B351E1-B2DC-4746-ADB7-714CB9BE8E6C}" destId="{1B5366FB-F100-4ED7-856D-7A5980E944A5}" srcOrd="0" destOrd="0" presId="urn:microsoft.com/office/officeart/2005/8/layout/orgChart1"/>
    <dgm:cxn modelId="{360CB819-D212-47F2-939F-80EF99BD0442}" type="presOf" srcId="{26963402-3D2F-4166-827C-0E13427025E0}" destId="{A0D33E1D-9405-4912-831E-99ADBB7FE3FF}" srcOrd="0" destOrd="0" presId="urn:microsoft.com/office/officeart/2005/8/layout/orgChart1"/>
    <dgm:cxn modelId="{50E7D11B-C89F-4046-8E0B-9EA967E21D25}" type="presOf" srcId="{F4447B3C-2BC8-4AEE-B556-9FD742BE24FB}" destId="{89E631F7-6D94-486C-AA61-40CDAE8B4A4B}" srcOrd="1" destOrd="0" presId="urn:microsoft.com/office/officeart/2005/8/layout/orgChart1"/>
    <dgm:cxn modelId="{7001D542-0F33-48B8-A9B0-5B0162A09216}" type="presOf" srcId="{06B2A3CC-246E-4B51-8012-141F75DC286B}" destId="{2A719154-792B-4E54-A116-CE33FDEFE1DF}" srcOrd="0" destOrd="0" presId="urn:microsoft.com/office/officeart/2005/8/layout/orgChart1"/>
    <dgm:cxn modelId="{CF9037F1-30EF-488E-A7E5-ADAEF60D860E}" type="presOf" srcId="{249BB3AB-DF5E-4C35-94D3-4FF9FD4B4E61}" destId="{E5150C2A-B71B-4B82-9AF5-4CE7B9013AC7}" srcOrd="0" destOrd="0" presId="urn:microsoft.com/office/officeart/2005/8/layout/orgChart1"/>
    <dgm:cxn modelId="{38003B40-FA93-448D-8082-22498F2683DB}" type="presOf" srcId="{9798EF2A-B72D-40D4-B941-57BA0D1B4320}" destId="{559DDD8B-8146-4A1A-8E24-CFAC77914994}" srcOrd="0" destOrd="0" presId="urn:microsoft.com/office/officeart/2005/8/layout/orgChart1"/>
    <dgm:cxn modelId="{32CC7D72-303D-498B-905B-5929272E51CE}" srcId="{005FDBDC-008B-47D4-B5AF-31F3F0F179E8}" destId="{6B586C3E-2822-472C-9528-99D95024482B}" srcOrd="0" destOrd="0" parTransId="{B37DB712-EC96-40F9-A055-A146F773696C}" sibTransId="{BE6CBEA8-32C9-4027-9A90-3C7F0EF10A3D}"/>
    <dgm:cxn modelId="{FD140B3D-37B9-474F-BB5A-0A06F88985DB}" type="presOf" srcId="{4CE7A791-45CB-456A-87FB-9BB0BD181C9C}" destId="{F44A62A4-0EC4-4CCF-988C-1AE8027B04BC}" srcOrd="0" destOrd="0" presId="urn:microsoft.com/office/officeart/2005/8/layout/orgChart1"/>
    <dgm:cxn modelId="{24E03850-5F10-453E-B21D-B8ED869A22DE}" type="presOf" srcId="{86578558-28CF-4F32-9300-E92E367A2291}" destId="{73C1139C-E4F8-47C9-9D20-906CF5C26C62}" srcOrd="0" destOrd="0" presId="urn:microsoft.com/office/officeart/2005/8/layout/orgChart1"/>
    <dgm:cxn modelId="{83843BB4-7FDF-42BF-80BC-214328A9C512}" type="presOf" srcId="{815F9397-692C-47C4-A9CB-04741864E07A}" destId="{28FAF0E4-049D-4D08-8450-B1FA874CC644}" srcOrd="1" destOrd="0" presId="urn:microsoft.com/office/officeart/2005/8/layout/orgChart1"/>
    <dgm:cxn modelId="{316442CE-C6DE-47A8-A1EE-282E0558AD16}" type="presOf" srcId="{7E0B08B8-BCF6-42BB-98AC-9B420B147D20}" destId="{AD0DB7D6-08FC-4B39-8910-3BC5A7517336}" srcOrd="0" destOrd="0" presId="urn:microsoft.com/office/officeart/2005/8/layout/orgChart1"/>
    <dgm:cxn modelId="{2E93AA96-25C0-4C58-96CE-3847646D67A6}" type="presOf" srcId="{CAEF48AE-2F8C-4BC7-B114-7B3B8C2483A0}" destId="{DFE55CCA-3F62-46E0-92A3-D98E389389EF}" srcOrd="1" destOrd="0" presId="urn:microsoft.com/office/officeart/2005/8/layout/orgChart1"/>
    <dgm:cxn modelId="{38E97027-7AD3-4559-B6E4-396D3F57194A}" type="presOf" srcId="{8DFD75E1-B996-4C0B-88F1-2D4F45BE00B1}" destId="{416EE5AB-F031-4DE5-84F9-5AB5BC38C3DB}" srcOrd="0" destOrd="0" presId="urn:microsoft.com/office/officeart/2005/8/layout/orgChart1"/>
    <dgm:cxn modelId="{7CEEBB47-FD30-4E8F-B3DE-DE34CD26C4C0}" type="presOf" srcId="{5CA5442F-E8A0-497E-AD8F-F299E76FEA30}" destId="{96A60577-C545-4A03-B75A-290720FD7D2B}" srcOrd="0" destOrd="0" presId="urn:microsoft.com/office/officeart/2005/8/layout/orgChart1"/>
    <dgm:cxn modelId="{2CF41126-BF93-4DC9-A847-3018A59E1820}" type="presOf" srcId="{DDC5EEA5-0935-4BE4-A621-2E07F82B7A8F}" destId="{202640E9-9025-4843-A371-D6799E5EEAB3}" srcOrd="1" destOrd="0" presId="urn:microsoft.com/office/officeart/2005/8/layout/orgChart1"/>
    <dgm:cxn modelId="{0D5C6EC6-1129-40CD-984A-71BD69731456}" type="presOf" srcId="{005FDBDC-008B-47D4-B5AF-31F3F0F179E8}" destId="{133C6F56-E9BF-4723-BB36-47104148A987}" srcOrd="0" destOrd="0" presId="urn:microsoft.com/office/officeart/2005/8/layout/orgChart1"/>
    <dgm:cxn modelId="{B89E4970-5A21-4DF8-8DED-18E15DAD4DF7}" srcId="{005FDBDC-008B-47D4-B5AF-31F3F0F179E8}" destId="{F4447B3C-2BC8-4AEE-B556-9FD742BE24FB}" srcOrd="3" destOrd="0" parTransId="{5CA5442F-E8A0-497E-AD8F-F299E76FEA30}" sibTransId="{8FF1893D-5B11-4BFA-9FE8-473562702DE6}"/>
    <dgm:cxn modelId="{710E5EC1-3DCE-4F75-A1BB-F9A6CE8F2B64}" srcId="{86578558-28CF-4F32-9300-E92E367A2291}" destId="{0BC1E6E3-EC69-475E-9D23-25DA63395852}" srcOrd="1" destOrd="0" parTransId="{9136BB22-5BCF-4937-AE4B-73FBA94250F2}" sibTransId="{1DFC399F-7FE6-4610-A88F-755C98971523}"/>
    <dgm:cxn modelId="{DB98BA12-150D-4B02-8B4A-116D83D9C671}" type="presOf" srcId="{A1602807-279C-4591-8C77-0684020CE5A6}" destId="{804850C5-3F21-4CB7-895F-666B5FA16F30}" srcOrd="0" destOrd="0" presId="urn:microsoft.com/office/officeart/2005/8/layout/orgChart1"/>
    <dgm:cxn modelId="{644DE19E-35EE-4A17-AD12-091EC72B4F38}" srcId="{68DC8F8B-FC3D-4D8D-8364-EB8F626EBD00}" destId="{005FDBDC-008B-47D4-B5AF-31F3F0F179E8}" srcOrd="0" destOrd="0" parTransId="{E106EBFF-2451-4E74-B152-EDD16FC1D0A3}" sibTransId="{6C0F41D3-A60F-42CF-ABC5-95A5B17D4F0A}"/>
    <dgm:cxn modelId="{4739E8B0-8A40-48B4-9E27-C20E3486B517}" type="presOf" srcId="{E4406B40-49FC-4564-9FF5-42DB0A87164B}" destId="{52201B1F-C7C2-4489-A4B0-CCF82CAB2C59}" srcOrd="0" destOrd="0" presId="urn:microsoft.com/office/officeart/2005/8/layout/orgChart1"/>
    <dgm:cxn modelId="{D6F9132A-B678-4516-8611-CC9B8511F8C9}" type="presOf" srcId="{0AC7A7B5-0E8A-414F-B9F9-ADA3EB120B09}" destId="{7FDF4686-33F0-4D2F-90AA-19E93E240022}" srcOrd="0" destOrd="0" presId="urn:microsoft.com/office/officeart/2005/8/layout/orgChart1"/>
    <dgm:cxn modelId="{1D18CBD8-54AB-4462-A202-FDAEBC564C44}" type="presOf" srcId="{249BB3AB-DF5E-4C35-94D3-4FF9FD4B4E61}" destId="{35903408-B288-431A-8A49-76DF599CF465}" srcOrd="1" destOrd="0" presId="urn:microsoft.com/office/officeart/2005/8/layout/orgChart1"/>
    <dgm:cxn modelId="{BA687CBA-9856-4844-9E19-F52BF0A14755}" type="presOf" srcId="{86578558-28CF-4F32-9300-E92E367A2291}" destId="{27B80442-6F60-41C9-9EE5-46C1D64E3664}" srcOrd="1" destOrd="0" presId="urn:microsoft.com/office/officeart/2005/8/layout/orgChart1"/>
    <dgm:cxn modelId="{00CE6682-0252-4838-87F8-100BDBA1E2FE}" srcId="{E4406B40-49FC-4564-9FF5-42DB0A87164B}" destId="{815F9397-692C-47C4-A9CB-04741864E07A}" srcOrd="3" destOrd="0" parTransId="{9798EF2A-B72D-40D4-B941-57BA0D1B4320}" sibTransId="{8CB0006F-C38E-4D54-8ECB-D79D635F81DB}"/>
    <dgm:cxn modelId="{5D87EDAF-C232-4522-9352-36E65440DF00}" type="presOf" srcId="{9A9EF18F-DFA9-4351-81E0-96F839AC8098}" destId="{0745D99E-489E-46C5-A535-7898F4F7269C}" srcOrd="0" destOrd="0" presId="urn:microsoft.com/office/officeart/2005/8/layout/orgChart1"/>
    <dgm:cxn modelId="{2F4D49D3-7103-4B39-83F0-F87E61AD549A}" type="presOf" srcId="{8DAECBA1-3957-40E4-945A-1B86A90E9B32}" destId="{A4E2A648-6133-4E5D-9C66-7933B4C89D6A}" srcOrd="0" destOrd="0" presId="urn:microsoft.com/office/officeart/2005/8/layout/orgChart1"/>
    <dgm:cxn modelId="{0311732A-3DC6-4F62-A956-32A2083D4BAA}" type="presOf" srcId="{CAEF48AE-2F8C-4BC7-B114-7B3B8C2483A0}" destId="{87F36DA4-D5FD-4AD4-8493-74B5955BD094}" srcOrd="0" destOrd="0" presId="urn:microsoft.com/office/officeart/2005/8/layout/orgChart1"/>
    <dgm:cxn modelId="{F5028A66-2138-40F5-9C83-91BABDE9C649}" srcId="{005FDBDC-008B-47D4-B5AF-31F3F0F179E8}" destId="{8DAECBA1-3957-40E4-945A-1B86A90E9B32}" srcOrd="4" destOrd="0" parTransId="{8DFD75E1-B996-4C0B-88F1-2D4F45BE00B1}" sibTransId="{FAD922AA-7EDA-4F65-BCB8-7291851FC47B}"/>
    <dgm:cxn modelId="{24A5E8B4-68A8-4E9B-9F98-CAFFDDAADD2B}" type="presOf" srcId="{CF8600F8-ADA7-4466-8080-D7728D46FE64}" destId="{B6BF7DD3-E3E9-451B-BBA7-8D3B2490D48B}" srcOrd="1" destOrd="0" presId="urn:microsoft.com/office/officeart/2005/8/layout/orgChart1"/>
    <dgm:cxn modelId="{301BE699-3B95-426F-9A57-0DC918B1DA5B}" type="presOf" srcId="{68DC8F8B-FC3D-4D8D-8364-EB8F626EBD00}" destId="{4F6655E2-D190-4E11-BE08-26DACA8B63BF}" srcOrd="0" destOrd="0" presId="urn:microsoft.com/office/officeart/2005/8/layout/orgChart1"/>
    <dgm:cxn modelId="{28C9B1F8-5200-47AC-BD6A-6AA67953C598}" type="presOf" srcId="{005FDBDC-008B-47D4-B5AF-31F3F0F179E8}" destId="{FD34A22B-8DF7-4EC1-ADC3-2D115D9C59A7}" srcOrd="1" destOrd="0" presId="urn:microsoft.com/office/officeart/2005/8/layout/orgChart1"/>
    <dgm:cxn modelId="{33305385-8F2D-498C-97E4-38A7032B1BCD}" srcId="{86578558-28CF-4F32-9300-E92E367A2291}" destId="{DDC5EEA5-0935-4BE4-A621-2E07F82B7A8F}" srcOrd="2" destOrd="0" parTransId="{94740BC7-E637-4618-B256-BE24D40B4FB7}" sibTransId="{9FCBC434-8C29-4B76-A0E9-6BDB84E0A5E9}"/>
    <dgm:cxn modelId="{6F2412B9-5F53-48BE-A4F7-29C283BDBE37}" type="presOf" srcId="{90C9EE36-DE37-4646-A4E7-BCD0804927C9}" destId="{9430D9FE-A16B-4E6C-AF78-066DFB72123E}" srcOrd="0" destOrd="0" presId="urn:microsoft.com/office/officeart/2005/8/layout/orgChart1"/>
    <dgm:cxn modelId="{BCC16C35-3F5F-41CF-8BA9-D50762249C58}" srcId="{F3B67062-510A-4E55-9917-442184F8125B}" destId="{57DF74C4-2607-46F3-BFD0-8956766CCB8C}" srcOrd="1" destOrd="0" parTransId="{BA23605A-3D0B-40EC-B1C2-416A31C15B30}" sibTransId="{F8427E3C-534E-43DE-B190-450D0D388BDF}"/>
    <dgm:cxn modelId="{737844B6-6402-465C-A3C6-9FF07A6BFCD0}" type="presOf" srcId="{6B586C3E-2822-472C-9528-99D95024482B}" destId="{54604401-8ED8-4688-BD4C-378B75A4E70B}" srcOrd="1" destOrd="0" presId="urn:microsoft.com/office/officeart/2005/8/layout/orgChart1"/>
    <dgm:cxn modelId="{5564C735-5594-4B95-81D8-1CDF900B70DE}" type="presOf" srcId="{11D44A9B-59E0-4656-A54A-438304852DA4}" destId="{F70FC551-2544-44E5-97A7-0BC5E8F80DF8}" srcOrd="0" destOrd="0" presId="urn:microsoft.com/office/officeart/2005/8/layout/orgChart1"/>
    <dgm:cxn modelId="{1886E122-B0F3-4C88-8AF4-1FFCA4354A0C}" type="presOf" srcId="{C75344D5-8BD3-4295-A6A0-76390E22DB11}" destId="{0517C009-0952-4E05-A509-33D6A7293535}" srcOrd="0" destOrd="0" presId="urn:microsoft.com/office/officeart/2005/8/layout/orgChart1"/>
    <dgm:cxn modelId="{3BDDA3F6-3931-42CA-BF88-E33E5ED1F5D3}" type="presOf" srcId="{BA2C282B-D2D7-47FA-A4E8-52425ED45C2C}" destId="{904AF6F0-4B62-4FFC-8F50-AA0A22796CEF}" srcOrd="0" destOrd="0" presId="urn:microsoft.com/office/officeart/2005/8/layout/orgChart1"/>
    <dgm:cxn modelId="{C2F7C3DE-0B2F-4EA6-B89F-AE2069D6DA97}" srcId="{E4406B40-49FC-4564-9FF5-42DB0A87164B}" destId="{5D3B7EBE-6252-4EC4-9BFE-E6DBD668EFF9}" srcOrd="1" destOrd="0" parTransId="{C75344D5-8BD3-4295-A6A0-76390E22DB11}" sibTransId="{BEBC197A-F5AB-47FA-8D75-C5753B0E093A}"/>
    <dgm:cxn modelId="{10FA50AC-C254-4D35-BC6E-4D31980A6200}" srcId="{86578558-28CF-4F32-9300-E92E367A2291}" destId="{7E0B08B8-BCF6-42BB-98AC-9B420B147D20}" srcOrd="3" destOrd="0" parTransId="{08098BAE-6650-40BF-9FA3-A8186DC5AA91}" sibTransId="{5AA787A1-9EC8-41C0-8658-D5E752A8D0D3}"/>
    <dgm:cxn modelId="{2C475F13-60F3-459D-83C3-9DBE61CA8416}" type="presOf" srcId="{31AD43FB-C1F6-40E1-BA46-EC4AAF35124C}" destId="{B0ACF786-F159-49FC-8749-A7088FC7B96A}" srcOrd="1" destOrd="0" presId="urn:microsoft.com/office/officeart/2005/8/layout/orgChart1"/>
    <dgm:cxn modelId="{40333B58-D4A4-4578-A827-6FC604107CC2}" type="presOf" srcId="{57DF74C4-2607-46F3-BFD0-8956766CCB8C}" destId="{A5F6A234-C889-41CE-8D67-7877BCAD0A49}" srcOrd="1" destOrd="0" presId="urn:microsoft.com/office/officeart/2005/8/layout/orgChart1"/>
    <dgm:cxn modelId="{408EF53F-975B-4538-966E-00A17E095790}" type="presOf" srcId="{F4447B3C-2BC8-4AEE-B556-9FD742BE24FB}" destId="{BED12076-ED3A-4E3D-B41F-519F97D9A169}" srcOrd="0" destOrd="0" presId="urn:microsoft.com/office/officeart/2005/8/layout/orgChart1"/>
    <dgm:cxn modelId="{25E4B6EB-BAC8-4E38-B385-092680EBECD9}" srcId="{005FDBDC-008B-47D4-B5AF-31F3F0F179E8}" destId="{86578558-28CF-4F32-9300-E92E367A2291}" srcOrd="8" destOrd="0" parTransId="{F3743A9E-CB61-4C0E-95BF-49F4BAABFB1D}" sibTransId="{C93F92FB-B778-4639-A7E3-3D4FFDAF1160}"/>
    <dgm:cxn modelId="{CE201DF7-B5A4-480F-A0AC-40C8A7B86C67}" type="presOf" srcId="{6B586C3E-2822-472C-9528-99D95024482B}" destId="{D7F6F33C-2874-44E7-BB5F-762F8D6FA095}" srcOrd="0" destOrd="0" presId="urn:microsoft.com/office/officeart/2005/8/layout/orgChart1"/>
    <dgm:cxn modelId="{68ACE612-9B50-47CA-83DE-95239FF8C9DE}" type="presParOf" srcId="{4F6655E2-D190-4E11-BE08-26DACA8B63BF}" destId="{0018A477-DF67-4560-B8EB-0CF4C8FA2BF4}" srcOrd="0" destOrd="0" presId="urn:microsoft.com/office/officeart/2005/8/layout/orgChart1"/>
    <dgm:cxn modelId="{56B55BC9-E96F-46C8-9BCD-5AE80488E229}" type="presParOf" srcId="{0018A477-DF67-4560-B8EB-0CF4C8FA2BF4}" destId="{A1BBE8F9-9877-4006-9C97-F946393A122E}" srcOrd="0" destOrd="0" presId="urn:microsoft.com/office/officeart/2005/8/layout/orgChart1"/>
    <dgm:cxn modelId="{548E2FAA-EA9A-4DEE-9FF3-5B1BD939D5EC}" type="presParOf" srcId="{A1BBE8F9-9877-4006-9C97-F946393A122E}" destId="{133C6F56-E9BF-4723-BB36-47104148A987}" srcOrd="0" destOrd="0" presId="urn:microsoft.com/office/officeart/2005/8/layout/orgChart1"/>
    <dgm:cxn modelId="{449606B6-FD03-4775-A549-429AC4C3F39F}" type="presParOf" srcId="{A1BBE8F9-9877-4006-9C97-F946393A122E}" destId="{FD34A22B-8DF7-4EC1-ADC3-2D115D9C59A7}" srcOrd="1" destOrd="0" presId="urn:microsoft.com/office/officeart/2005/8/layout/orgChart1"/>
    <dgm:cxn modelId="{F7FEE841-FC9A-4827-9964-9C07BFEF043C}" type="presParOf" srcId="{0018A477-DF67-4560-B8EB-0CF4C8FA2BF4}" destId="{F5D586CB-B9CE-4D07-97A8-E519C559B68B}" srcOrd="1" destOrd="0" presId="urn:microsoft.com/office/officeart/2005/8/layout/orgChart1"/>
    <dgm:cxn modelId="{DCB6E57C-0C43-402D-8FDA-4B4B8E73E1ED}" type="presParOf" srcId="{F5D586CB-B9CE-4D07-97A8-E519C559B68B}" destId="{804850C5-3F21-4CB7-895F-666B5FA16F30}" srcOrd="0" destOrd="0" presId="urn:microsoft.com/office/officeart/2005/8/layout/orgChart1"/>
    <dgm:cxn modelId="{1B1CB4D6-F757-485C-9471-C483E23EC17A}" type="presParOf" srcId="{F5D586CB-B9CE-4D07-97A8-E519C559B68B}" destId="{CEAF81BA-6157-4858-A933-7ACA1396ED9E}" srcOrd="1" destOrd="0" presId="urn:microsoft.com/office/officeart/2005/8/layout/orgChart1"/>
    <dgm:cxn modelId="{7D65EE3E-199B-4F24-8F77-A04832E27204}" type="presParOf" srcId="{CEAF81BA-6157-4858-A933-7ACA1396ED9E}" destId="{64D1A314-6523-4073-A561-36D3B2794439}" srcOrd="0" destOrd="0" presId="urn:microsoft.com/office/officeart/2005/8/layout/orgChart1"/>
    <dgm:cxn modelId="{5283E248-31BF-419A-9D1E-C2F88756F400}" type="presParOf" srcId="{64D1A314-6523-4073-A561-36D3B2794439}" destId="{1B5366FB-F100-4ED7-856D-7A5980E944A5}" srcOrd="0" destOrd="0" presId="urn:microsoft.com/office/officeart/2005/8/layout/orgChart1"/>
    <dgm:cxn modelId="{DC647680-6437-4DEB-9D73-9A8437C5CB13}" type="presParOf" srcId="{64D1A314-6523-4073-A561-36D3B2794439}" destId="{1E29EC4C-DDA2-4AF3-9DF7-457D0B9D920F}" srcOrd="1" destOrd="0" presId="urn:microsoft.com/office/officeart/2005/8/layout/orgChart1"/>
    <dgm:cxn modelId="{3C74DB27-E32C-42B0-B375-352A6F422941}" type="presParOf" srcId="{CEAF81BA-6157-4858-A933-7ACA1396ED9E}" destId="{EA4FDAFE-8DE2-4ADC-9116-7DA5D617B24C}" srcOrd="1" destOrd="0" presId="urn:microsoft.com/office/officeart/2005/8/layout/orgChart1"/>
    <dgm:cxn modelId="{9C1A84E1-2600-41C4-94BA-ECC604360CD2}" type="presParOf" srcId="{CEAF81BA-6157-4858-A933-7ACA1396ED9E}" destId="{421A237E-17AB-48FA-B645-59472C380422}" srcOrd="2" destOrd="0" presId="urn:microsoft.com/office/officeart/2005/8/layout/orgChart1"/>
    <dgm:cxn modelId="{735C201C-94AB-4488-914D-CC6C43F0EC3D}" type="presParOf" srcId="{F5D586CB-B9CE-4D07-97A8-E519C559B68B}" destId="{96A60577-C545-4A03-B75A-290720FD7D2B}" srcOrd="2" destOrd="0" presId="urn:microsoft.com/office/officeart/2005/8/layout/orgChart1"/>
    <dgm:cxn modelId="{5507CE27-F29F-420F-A906-E478DB2C7B37}" type="presParOf" srcId="{F5D586CB-B9CE-4D07-97A8-E519C559B68B}" destId="{57413ECC-670C-459C-8FA9-D1CA73623143}" srcOrd="3" destOrd="0" presId="urn:microsoft.com/office/officeart/2005/8/layout/orgChart1"/>
    <dgm:cxn modelId="{1BE9AAD1-13A0-40D5-B931-D1F044D4A866}" type="presParOf" srcId="{57413ECC-670C-459C-8FA9-D1CA73623143}" destId="{D1852C8E-F015-4AF1-850D-7FE7D213F5F5}" srcOrd="0" destOrd="0" presId="urn:microsoft.com/office/officeart/2005/8/layout/orgChart1"/>
    <dgm:cxn modelId="{47C96C92-FC4F-4798-B086-64E9D6A606B2}" type="presParOf" srcId="{D1852C8E-F015-4AF1-850D-7FE7D213F5F5}" destId="{BED12076-ED3A-4E3D-B41F-519F97D9A169}" srcOrd="0" destOrd="0" presId="urn:microsoft.com/office/officeart/2005/8/layout/orgChart1"/>
    <dgm:cxn modelId="{C241E90B-4EAE-4806-9D4B-0B3D32705A7F}" type="presParOf" srcId="{D1852C8E-F015-4AF1-850D-7FE7D213F5F5}" destId="{89E631F7-6D94-486C-AA61-40CDAE8B4A4B}" srcOrd="1" destOrd="0" presId="urn:microsoft.com/office/officeart/2005/8/layout/orgChart1"/>
    <dgm:cxn modelId="{2B472248-CF11-4284-A9EC-07C1E231D279}" type="presParOf" srcId="{57413ECC-670C-459C-8FA9-D1CA73623143}" destId="{B2383C15-9CCA-49F8-AB63-08278123A544}" srcOrd="1" destOrd="0" presId="urn:microsoft.com/office/officeart/2005/8/layout/orgChart1"/>
    <dgm:cxn modelId="{795A3D9C-5C6F-4F1B-A637-653076AB5DD0}" type="presParOf" srcId="{57413ECC-670C-459C-8FA9-D1CA73623143}" destId="{0F6A3B3A-8598-4B8E-B271-0C360A2A7598}" srcOrd="2" destOrd="0" presId="urn:microsoft.com/office/officeart/2005/8/layout/orgChart1"/>
    <dgm:cxn modelId="{A7F77D1A-BEDE-40D1-9731-42ACE36B14E2}" type="presParOf" srcId="{F5D586CB-B9CE-4D07-97A8-E519C559B68B}" destId="{416EE5AB-F031-4DE5-84F9-5AB5BC38C3DB}" srcOrd="4" destOrd="0" presId="urn:microsoft.com/office/officeart/2005/8/layout/orgChart1"/>
    <dgm:cxn modelId="{734C9DB7-8DF6-43E2-9904-3C400009EBA1}" type="presParOf" srcId="{F5D586CB-B9CE-4D07-97A8-E519C559B68B}" destId="{5C56382F-5788-4529-9DCE-CC394E74A8B7}" srcOrd="5" destOrd="0" presId="urn:microsoft.com/office/officeart/2005/8/layout/orgChart1"/>
    <dgm:cxn modelId="{60928B14-0252-465B-8988-DADCC6DB7B7C}" type="presParOf" srcId="{5C56382F-5788-4529-9DCE-CC394E74A8B7}" destId="{030363A5-043E-46B7-9E1B-EED052855A17}" srcOrd="0" destOrd="0" presId="urn:microsoft.com/office/officeart/2005/8/layout/orgChart1"/>
    <dgm:cxn modelId="{11DC9D9D-0533-4EE9-88E2-B3418706798E}" type="presParOf" srcId="{030363A5-043E-46B7-9E1B-EED052855A17}" destId="{A4E2A648-6133-4E5D-9C66-7933B4C89D6A}" srcOrd="0" destOrd="0" presId="urn:microsoft.com/office/officeart/2005/8/layout/orgChart1"/>
    <dgm:cxn modelId="{22EB7D1B-981F-4CC3-9161-348AEC45B72D}" type="presParOf" srcId="{030363A5-043E-46B7-9E1B-EED052855A17}" destId="{B95F5779-C7E0-4AA1-BC2F-3A998107C9E3}" srcOrd="1" destOrd="0" presId="urn:microsoft.com/office/officeart/2005/8/layout/orgChart1"/>
    <dgm:cxn modelId="{FA3683CF-773E-41FF-99DE-7AFEEFFD5910}" type="presParOf" srcId="{5C56382F-5788-4529-9DCE-CC394E74A8B7}" destId="{4C0F90B4-B93B-4381-9C5D-8EA80C69F48A}" srcOrd="1" destOrd="0" presId="urn:microsoft.com/office/officeart/2005/8/layout/orgChart1"/>
    <dgm:cxn modelId="{395BC530-DBAC-4F67-A0C4-1FAFF13DBABB}" type="presParOf" srcId="{5C56382F-5788-4529-9DCE-CC394E74A8B7}" destId="{16D2DBCF-36F5-4AB2-A553-82E87E0F0332}" srcOrd="2" destOrd="0" presId="urn:microsoft.com/office/officeart/2005/8/layout/orgChart1"/>
    <dgm:cxn modelId="{307D305A-CF43-4602-AB1C-14D6E9F68559}" type="presParOf" srcId="{F5D586CB-B9CE-4D07-97A8-E519C559B68B}" destId="{9430D9FE-A16B-4E6C-AF78-066DFB72123E}" srcOrd="6" destOrd="0" presId="urn:microsoft.com/office/officeart/2005/8/layout/orgChart1"/>
    <dgm:cxn modelId="{C4B14787-5631-4CC6-8143-FB8C0CFD7798}" type="presParOf" srcId="{F5D586CB-B9CE-4D07-97A8-E519C559B68B}" destId="{86BCE933-95C2-444D-B43B-76E15D156706}" srcOrd="7" destOrd="0" presId="urn:microsoft.com/office/officeart/2005/8/layout/orgChart1"/>
    <dgm:cxn modelId="{A3FD5B01-F122-48B0-BBBC-036DE0BAB45D}" type="presParOf" srcId="{86BCE933-95C2-444D-B43B-76E15D156706}" destId="{F1B51508-C81D-4D1C-AE68-42DFC25DE142}" srcOrd="0" destOrd="0" presId="urn:microsoft.com/office/officeart/2005/8/layout/orgChart1"/>
    <dgm:cxn modelId="{2BA0570C-BEAC-48E8-A5F2-FD6E8511C298}" type="presParOf" srcId="{F1B51508-C81D-4D1C-AE68-42DFC25DE142}" destId="{2C8CBF5B-6716-4756-83DF-7A2FE78144EE}" srcOrd="0" destOrd="0" presId="urn:microsoft.com/office/officeart/2005/8/layout/orgChart1"/>
    <dgm:cxn modelId="{BEF7D648-B4C3-4DC8-A51F-22152E4EDD23}" type="presParOf" srcId="{F1B51508-C81D-4D1C-AE68-42DFC25DE142}" destId="{6A5CB709-2AB6-498F-BC6D-2A3EAE1EFFFF}" srcOrd="1" destOrd="0" presId="urn:microsoft.com/office/officeart/2005/8/layout/orgChart1"/>
    <dgm:cxn modelId="{93133586-7CF7-4B90-8BF4-C201D72E4E5F}" type="presParOf" srcId="{86BCE933-95C2-444D-B43B-76E15D156706}" destId="{0AEE1FBD-A576-49B7-9EC7-2DFA3FCD2219}" srcOrd="1" destOrd="0" presId="urn:microsoft.com/office/officeart/2005/8/layout/orgChart1"/>
    <dgm:cxn modelId="{09F5A518-3076-4542-842F-AB5D84C1A426}" type="presParOf" srcId="{86BCE933-95C2-444D-B43B-76E15D156706}" destId="{9C7FA7DD-A4C0-4FB9-87C6-13DCF264017C}" srcOrd="2" destOrd="0" presId="urn:microsoft.com/office/officeart/2005/8/layout/orgChart1"/>
    <dgm:cxn modelId="{9FA193E7-0BA5-4468-93CD-1B512CE55147}" type="presParOf" srcId="{F5D586CB-B9CE-4D07-97A8-E519C559B68B}" destId="{F70FC551-2544-44E5-97A7-0BC5E8F80DF8}" srcOrd="8" destOrd="0" presId="urn:microsoft.com/office/officeart/2005/8/layout/orgChart1"/>
    <dgm:cxn modelId="{B81BF46F-9520-4587-9E24-F8D33EC0F755}" type="presParOf" srcId="{F5D586CB-B9CE-4D07-97A8-E519C559B68B}" destId="{346EE610-4642-4BA9-A888-1FDAA4A0BEBE}" srcOrd="9" destOrd="0" presId="urn:microsoft.com/office/officeart/2005/8/layout/orgChart1"/>
    <dgm:cxn modelId="{C0D24EFA-37A8-4430-A0CF-3DFF6A826D39}" type="presParOf" srcId="{346EE610-4642-4BA9-A888-1FDAA4A0BEBE}" destId="{F77BB34B-A848-40A1-BADD-66A0DA48726C}" srcOrd="0" destOrd="0" presId="urn:microsoft.com/office/officeart/2005/8/layout/orgChart1"/>
    <dgm:cxn modelId="{F7469533-33C5-489C-90C5-C39E25BBED61}" type="presParOf" srcId="{F77BB34B-A848-40A1-BADD-66A0DA48726C}" destId="{A6539DB7-2DE0-48AF-A6F3-BAE813A14844}" srcOrd="0" destOrd="0" presId="urn:microsoft.com/office/officeart/2005/8/layout/orgChart1"/>
    <dgm:cxn modelId="{98E1320C-C1E7-4469-B497-F6D29AD76330}" type="presParOf" srcId="{F77BB34B-A848-40A1-BADD-66A0DA48726C}" destId="{F8452365-96A2-41D5-B3BB-15C3DE519333}" srcOrd="1" destOrd="0" presId="urn:microsoft.com/office/officeart/2005/8/layout/orgChart1"/>
    <dgm:cxn modelId="{EDE6337E-4CAE-4EC7-B5B1-538BC1877B75}" type="presParOf" srcId="{346EE610-4642-4BA9-A888-1FDAA4A0BEBE}" destId="{A2BA171E-77F5-4701-97FF-00B84A72FEC7}" srcOrd="1" destOrd="0" presId="urn:microsoft.com/office/officeart/2005/8/layout/orgChart1"/>
    <dgm:cxn modelId="{CE2A530D-66D4-4E84-8B69-42D08D3B83D0}" type="presParOf" srcId="{A2BA171E-77F5-4701-97FF-00B84A72FEC7}" destId="{A0D33E1D-9405-4912-831E-99ADBB7FE3FF}" srcOrd="0" destOrd="0" presId="urn:microsoft.com/office/officeart/2005/8/layout/orgChart1"/>
    <dgm:cxn modelId="{E8657E5D-DB5E-42C2-A52C-5482F1BB6224}" type="presParOf" srcId="{A2BA171E-77F5-4701-97FF-00B84A72FEC7}" destId="{952AE1E1-F15C-498C-9B83-95E34FAB9D96}" srcOrd="1" destOrd="0" presId="urn:microsoft.com/office/officeart/2005/8/layout/orgChart1"/>
    <dgm:cxn modelId="{AC7BA122-B080-4D5E-9FA9-88D56838B971}" type="presParOf" srcId="{952AE1E1-F15C-498C-9B83-95E34FAB9D96}" destId="{8E929E41-33F6-48C1-82BE-AC2612E353CA}" srcOrd="0" destOrd="0" presId="urn:microsoft.com/office/officeart/2005/8/layout/orgChart1"/>
    <dgm:cxn modelId="{337FD369-AFBC-44C3-B8E1-93271D01886F}" type="presParOf" srcId="{8E929E41-33F6-48C1-82BE-AC2612E353CA}" destId="{AF084AD9-0463-42E1-9A31-AFFFC17E3915}" srcOrd="0" destOrd="0" presId="urn:microsoft.com/office/officeart/2005/8/layout/orgChart1"/>
    <dgm:cxn modelId="{FAF51F72-F37D-40F1-9495-EF31281099D2}" type="presParOf" srcId="{8E929E41-33F6-48C1-82BE-AC2612E353CA}" destId="{B0ACF786-F159-49FC-8749-A7088FC7B96A}" srcOrd="1" destOrd="0" presId="urn:microsoft.com/office/officeart/2005/8/layout/orgChart1"/>
    <dgm:cxn modelId="{53BC7FBB-8E16-4C54-AC0C-95316C3C958C}" type="presParOf" srcId="{952AE1E1-F15C-498C-9B83-95E34FAB9D96}" destId="{4D5A1195-42B5-4A44-A7E8-74265235A9A4}" srcOrd="1" destOrd="0" presId="urn:microsoft.com/office/officeart/2005/8/layout/orgChart1"/>
    <dgm:cxn modelId="{5319AA69-7F8A-49ED-9DC5-BDEDFE2383A0}" type="presParOf" srcId="{952AE1E1-F15C-498C-9B83-95E34FAB9D96}" destId="{404E2427-8090-43A5-8DCA-201AD693E445}" srcOrd="2" destOrd="0" presId="urn:microsoft.com/office/officeart/2005/8/layout/orgChart1"/>
    <dgm:cxn modelId="{011FFA0C-CA2B-45BA-9051-C7BF05032824}" type="presParOf" srcId="{A2BA171E-77F5-4701-97FF-00B84A72FEC7}" destId="{D74CE723-A3E8-42B9-8806-4F2698B49C56}" srcOrd="2" destOrd="0" presId="urn:microsoft.com/office/officeart/2005/8/layout/orgChart1"/>
    <dgm:cxn modelId="{E29C726B-38E5-435E-9516-9D81F9C0A702}" type="presParOf" srcId="{A2BA171E-77F5-4701-97FF-00B84A72FEC7}" destId="{0F76DCF9-66B2-4660-A473-1C3BA6D1279E}" srcOrd="3" destOrd="0" presId="urn:microsoft.com/office/officeart/2005/8/layout/orgChart1"/>
    <dgm:cxn modelId="{203C1E45-BAED-4C2D-839B-3D558B4988E4}" type="presParOf" srcId="{0F76DCF9-66B2-4660-A473-1C3BA6D1279E}" destId="{CB3CB777-BCBA-4451-8094-F8317F081B50}" srcOrd="0" destOrd="0" presId="urn:microsoft.com/office/officeart/2005/8/layout/orgChart1"/>
    <dgm:cxn modelId="{0633E5C1-93F7-4ED3-961E-3763EC1BE609}" type="presParOf" srcId="{CB3CB777-BCBA-4451-8094-F8317F081B50}" destId="{48EB5C44-B133-40D9-A24F-4230265D05EB}" srcOrd="0" destOrd="0" presId="urn:microsoft.com/office/officeart/2005/8/layout/orgChart1"/>
    <dgm:cxn modelId="{76DBFE94-0D7C-4579-A365-5DC38BA70E04}" type="presParOf" srcId="{CB3CB777-BCBA-4451-8094-F8317F081B50}" destId="{A5F6A234-C889-41CE-8D67-7877BCAD0A49}" srcOrd="1" destOrd="0" presId="urn:microsoft.com/office/officeart/2005/8/layout/orgChart1"/>
    <dgm:cxn modelId="{178BE6D5-C3F1-4F7C-879F-38E21658120F}" type="presParOf" srcId="{0F76DCF9-66B2-4660-A473-1C3BA6D1279E}" destId="{72A47EFC-2B11-4557-89F0-F177F915EE9B}" srcOrd="1" destOrd="0" presId="urn:microsoft.com/office/officeart/2005/8/layout/orgChart1"/>
    <dgm:cxn modelId="{9F085D8B-4660-4B9C-9348-7EE0B33C38E2}" type="presParOf" srcId="{0F76DCF9-66B2-4660-A473-1C3BA6D1279E}" destId="{D27D2036-978A-4139-AF44-EF30F41C6678}" srcOrd="2" destOrd="0" presId="urn:microsoft.com/office/officeart/2005/8/layout/orgChart1"/>
    <dgm:cxn modelId="{8F2E9B3E-88AB-4A65-9400-91AAD7B90725}" type="presParOf" srcId="{346EE610-4642-4BA9-A888-1FDAA4A0BEBE}" destId="{9D48F9BD-F183-4133-9F27-14A1D2BCBB73}" srcOrd="2" destOrd="0" presId="urn:microsoft.com/office/officeart/2005/8/layout/orgChart1"/>
    <dgm:cxn modelId="{890B3E59-C2C9-4010-A598-F901C0AA423B}" type="presParOf" srcId="{F5D586CB-B9CE-4D07-97A8-E519C559B68B}" destId="{F44A62A4-0EC4-4CCF-988C-1AE8027B04BC}" srcOrd="10" destOrd="0" presId="urn:microsoft.com/office/officeart/2005/8/layout/orgChart1"/>
    <dgm:cxn modelId="{C2530E84-F67A-4C37-B1D2-064192BB106D}" type="presParOf" srcId="{F5D586CB-B9CE-4D07-97A8-E519C559B68B}" destId="{0901775B-C3D3-4EC1-9FFE-0680A6BC69FD}" srcOrd="11" destOrd="0" presId="urn:microsoft.com/office/officeart/2005/8/layout/orgChart1"/>
    <dgm:cxn modelId="{7CE5C892-EDE4-4D4C-98CE-776E74C18DA8}" type="presParOf" srcId="{0901775B-C3D3-4EC1-9FFE-0680A6BC69FD}" destId="{0FDD55FB-E182-4244-A5EE-415B4E27CB7D}" srcOrd="0" destOrd="0" presId="urn:microsoft.com/office/officeart/2005/8/layout/orgChart1"/>
    <dgm:cxn modelId="{5EB6B21C-EE92-4632-B9DA-02BF0C1BE5F6}" type="presParOf" srcId="{0FDD55FB-E182-4244-A5EE-415B4E27CB7D}" destId="{52201B1F-C7C2-4489-A4B0-CCF82CAB2C59}" srcOrd="0" destOrd="0" presId="urn:microsoft.com/office/officeart/2005/8/layout/orgChart1"/>
    <dgm:cxn modelId="{6F08FF2E-02B8-461D-A14E-BF14D2BFE44E}" type="presParOf" srcId="{0FDD55FB-E182-4244-A5EE-415B4E27CB7D}" destId="{C22BA564-21B7-4DD7-AB09-36747F5C60BA}" srcOrd="1" destOrd="0" presId="urn:microsoft.com/office/officeart/2005/8/layout/orgChart1"/>
    <dgm:cxn modelId="{4809CA90-3E3B-4DF2-A25B-8D8190162F1A}" type="presParOf" srcId="{0901775B-C3D3-4EC1-9FFE-0680A6BC69FD}" destId="{89FF92CE-C0EB-49D2-8501-C6F9F34F428E}" srcOrd="1" destOrd="0" presId="urn:microsoft.com/office/officeart/2005/8/layout/orgChart1"/>
    <dgm:cxn modelId="{2DD58D2F-D0C0-49F0-AED4-A32A5A428906}" type="presParOf" srcId="{89FF92CE-C0EB-49D2-8501-C6F9F34F428E}" destId="{0745D99E-489E-46C5-A535-7898F4F7269C}" srcOrd="0" destOrd="0" presId="urn:microsoft.com/office/officeart/2005/8/layout/orgChart1"/>
    <dgm:cxn modelId="{D624848C-4C0E-46D9-9FAF-6DA5543EF0AE}" type="presParOf" srcId="{89FF92CE-C0EB-49D2-8501-C6F9F34F428E}" destId="{352B2D28-7838-4ADC-97D4-7FFE08FAD8C9}" srcOrd="1" destOrd="0" presId="urn:microsoft.com/office/officeart/2005/8/layout/orgChart1"/>
    <dgm:cxn modelId="{9CBBDB64-1407-4235-99DA-E107EA39CAF8}" type="presParOf" srcId="{352B2D28-7838-4ADC-97D4-7FFE08FAD8C9}" destId="{8E25EE3A-5A2F-4BB3-AEC4-B0E01631F787}" srcOrd="0" destOrd="0" presId="urn:microsoft.com/office/officeart/2005/8/layout/orgChart1"/>
    <dgm:cxn modelId="{B68BB301-1931-42F4-974A-AC158C8F5E5D}" type="presParOf" srcId="{8E25EE3A-5A2F-4BB3-AEC4-B0E01631F787}" destId="{87F36DA4-D5FD-4AD4-8493-74B5955BD094}" srcOrd="0" destOrd="0" presId="urn:microsoft.com/office/officeart/2005/8/layout/orgChart1"/>
    <dgm:cxn modelId="{15ABD33D-60B2-4D17-98A5-8F7D6A3570E5}" type="presParOf" srcId="{8E25EE3A-5A2F-4BB3-AEC4-B0E01631F787}" destId="{DFE55CCA-3F62-46E0-92A3-D98E389389EF}" srcOrd="1" destOrd="0" presId="urn:microsoft.com/office/officeart/2005/8/layout/orgChart1"/>
    <dgm:cxn modelId="{5F9B1B54-6E76-49F2-AFA1-519BABA5D71E}" type="presParOf" srcId="{352B2D28-7838-4ADC-97D4-7FFE08FAD8C9}" destId="{8512E425-80A2-4363-84B7-C9A6336A11BC}" srcOrd="1" destOrd="0" presId="urn:microsoft.com/office/officeart/2005/8/layout/orgChart1"/>
    <dgm:cxn modelId="{5A3F86F3-BAC2-4F68-BF69-C379755EBFF4}" type="presParOf" srcId="{352B2D28-7838-4ADC-97D4-7FFE08FAD8C9}" destId="{797CFC5F-80EF-4349-A07B-0D8C8C8CC0E0}" srcOrd="2" destOrd="0" presId="urn:microsoft.com/office/officeart/2005/8/layout/orgChart1"/>
    <dgm:cxn modelId="{2DAB9014-3A99-41D1-8FCA-B6BD58832573}" type="presParOf" srcId="{89FF92CE-C0EB-49D2-8501-C6F9F34F428E}" destId="{0517C009-0952-4E05-A509-33D6A7293535}" srcOrd="2" destOrd="0" presId="urn:microsoft.com/office/officeart/2005/8/layout/orgChart1"/>
    <dgm:cxn modelId="{EBC979F1-9767-45B3-A3D3-8E106443502D}" type="presParOf" srcId="{89FF92CE-C0EB-49D2-8501-C6F9F34F428E}" destId="{85BD2AE5-3F00-4EF3-BF51-BBE5D1E994E6}" srcOrd="3" destOrd="0" presId="urn:microsoft.com/office/officeart/2005/8/layout/orgChart1"/>
    <dgm:cxn modelId="{1F86D8B3-3434-4718-9FB8-8BBD859051B4}" type="presParOf" srcId="{85BD2AE5-3F00-4EF3-BF51-BBE5D1E994E6}" destId="{58B167B2-7E76-44B3-99E5-1DD45045BE5F}" srcOrd="0" destOrd="0" presId="urn:microsoft.com/office/officeart/2005/8/layout/orgChart1"/>
    <dgm:cxn modelId="{5A509A27-7FEF-4433-8A1B-EA39F4C00030}" type="presParOf" srcId="{58B167B2-7E76-44B3-99E5-1DD45045BE5F}" destId="{279AF2AB-F471-435B-96F4-B7EE0342046E}" srcOrd="0" destOrd="0" presId="urn:microsoft.com/office/officeart/2005/8/layout/orgChart1"/>
    <dgm:cxn modelId="{C60CE938-58E2-4E1B-9237-7E1602A9F060}" type="presParOf" srcId="{58B167B2-7E76-44B3-99E5-1DD45045BE5F}" destId="{AB900D61-5956-46EE-8485-414B19DF6C30}" srcOrd="1" destOrd="0" presId="urn:microsoft.com/office/officeart/2005/8/layout/orgChart1"/>
    <dgm:cxn modelId="{8714601F-C3E8-4C7D-8412-16DEED72382F}" type="presParOf" srcId="{85BD2AE5-3F00-4EF3-BF51-BBE5D1E994E6}" destId="{A12060F0-A42B-499C-8FCE-4DC83616E786}" srcOrd="1" destOrd="0" presId="urn:microsoft.com/office/officeart/2005/8/layout/orgChart1"/>
    <dgm:cxn modelId="{43ACDAC0-5773-4643-BDAF-C598E26E1E06}" type="presParOf" srcId="{85BD2AE5-3F00-4EF3-BF51-BBE5D1E994E6}" destId="{90DA0A49-7686-4090-86EA-48A5A0E1812B}" srcOrd="2" destOrd="0" presId="urn:microsoft.com/office/officeart/2005/8/layout/orgChart1"/>
    <dgm:cxn modelId="{B5545A0B-E0DC-4462-B6D6-B5B75FF0232C}" type="presParOf" srcId="{89FF92CE-C0EB-49D2-8501-C6F9F34F428E}" destId="{B5C75E4C-1889-4868-9B87-1D6B932B87F0}" srcOrd="4" destOrd="0" presId="urn:microsoft.com/office/officeart/2005/8/layout/orgChart1"/>
    <dgm:cxn modelId="{4CBED722-2EB9-4897-A1E2-E50CF7E398CA}" type="presParOf" srcId="{89FF92CE-C0EB-49D2-8501-C6F9F34F428E}" destId="{2F6F6BE7-F8F6-40E2-AF64-CB992043C534}" srcOrd="5" destOrd="0" presId="urn:microsoft.com/office/officeart/2005/8/layout/orgChart1"/>
    <dgm:cxn modelId="{98B0B1D4-1F15-42DC-9887-FA45E2CF75E9}" type="presParOf" srcId="{2F6F6BE7-F8F6-40E2-AF64-CB992043C534}" destId="{1F7DA14F-CDBD-4478-BA01-850598544254}" srcOrd="0" destOrd="0" presId="urn:microsoft.com/office/officeart/2005/8/layout/orgChart1"/>
    <dgm:cxn modelId="{3C2A040F-8515-48D4-A369-E681D522E139}" type="presParOf" srcId="{1F7DA14F-CDBD-4478-BA01-850598544254}" destId="{2A719154-792B-4E54-A116-CE33FDEFE1DF}" srcOrd="0" destOrd="0" presId="urn:microsoft.com/office/officeart/2005/8/layout/orgChart1"/>
    <dgm:cxn modelId="{06A5B9A1-14D0-4ECD-84E5-7A6A61A2D018}" type="presParOf" srcId="{1F7DA14F-CDBD-4478-BA01-850598544254}" destId="{27227E17-AC2A-4748-AB71-02385CEB8C52}" srcOrd="1" destOrd="0" presId="urn:microsoft.com/office/officeart/2005/8/layout/orgChart1"/>
    <dgm:cxn modelId="{64C643B9-8182-44A1-BDFE-A6E0189B0C8D}" type="presParOf" srcId="{2F6F6BE7-F8F6-40E2-AF64-CB992043C534}" destId="{9433D572-8717-4C3B-AF4B-42D2FF3F5231}" srcOrd="1" destOrd="0" presId="urn:microsoft.com/office/officeart/2005/8/layout/orgChart1"/>
    <dgm:cxn modelId="{2590B49B-F933-486B-88FC-FB497DBCFDC9}" type="presParOf" srcId="{2F6F6BE7-F8F6-40E2-AF64-CB992043C534}" destId="{6C735AD1-90E7-4865-8346-D7D0D399CB50}" srcOrd="2" destOrd="0" presId="urn:microsoft.com/office/officeart/2005/8/layout/orgChart1"/>
    <dgm:cxn modelId="{B7E93355-2348-4703-8EE9-1E14D007D59C}" type="presParOf" srcId="{89FF92CE-C0EB-49D2-8501-C6F9F34F428E}" destId="{559DDD8B-8146-4A1A-8E24-CFAC77914994}" srcOrd="6" destOrd="0" presId="urn:microsoft.com/office/officeart/2005/8/layout/orgChart1"/>
    <dgm:cxn modelId="{77CB0856-3C27-482E-9E00-A5335D7A9EE5}" type="presParOf" srcId="{89FF92CE-C0EB-49D2-8501-C6F9F34F428E}" destId="{AB64C8D1-69D5-4088-A19F-33F41251892C}" srcOrd="7" destOrd="0" presId="urn:microsoft.com/office/officeart/2005/8/layout/orgChart1"/>
    <dgm:cxn modelId="{A2C10E39-6655-4877-8342-273F92E924BE}" type="presParOf" srcId="{AB64C8D1-69D5-4088-A19F-33F41251892C}" destId="{EDA8D299-C459-4DFD-A4B9-67E528610D22}" srcOrd="0" destOrd="0" presId="urn:microsoft.com/office/officeart/2005/8/layout/orgChart1"/>
    <dgm:cxn modelId="{EFEF2CE9-2B12-4368-8715-7291BA15316C}" type="presParOf" srcId="{EDA8D299-C459-4DFD-A4B9-67E528610D22}" destId="{640D1B1D-7E71-4CDE-A07E-69B80669E6B1}" srcOrd="0" destOrd="0" presId="urn:microsoft.com/office/officeart/2005/8/layout/orgChart1"/>
    <dgm:cxn modelId="{8CB010DF-0892-44CC-B83D-534F191F9171}" type="presParOf" srcId="{EDA8D299-C459-4DFD-A4B9-67E528610D22}" destId="{28FAF0E4-049D-4D08-8450-B1FA874CC644}" srcOrd="1" destOrd="0" presId="urn:microsoft.com/office/officeart/2005/8/layout/orgChart1"/>
    <dgm:cxn modelId="{DC865201-98B6-4A94-9959-EF2F780A50B1}" type="presParOf" srcId="{AB64C8D1-69D5-4088-A19F-33F41251892C}" destId="{E73287C5-C214-46F0-A909-AFFB43EB940D}" srcOrd="1" destOrd="0" presId="urn:microsoft.com/office/officeart/2005/8/layout/orgChart1"/>
    <dgm:cxn modelId="{D8859A44-B93F-499D-A1B9-F6BD3763333D}" type="presParOf" srcId="{AB64C8D1-69D5-4088-A19F-33F41251892C}" destId="{833BF6E9-1452-45C9-ABC6-8AE0F9CAF0B9}" srcOrd="2" destOrd="0" presId="urn:microsoft.com/office/officeart/2005/8/layout/orgChart1"/>
    <dgm:cxn modelId="{082BE0C7-A6F9-4F34-BC43-2D4606B8A36B}" type="presParOf" srcId="{0901775B-C3D3-4EC1-9FFE-0680A6BC69FD}" destId="{582FD1F3-ED84-4275-B7AE-290EC9A135DE}" srcOrd="2" destOrd="0" presId="urn:microsoft.com/office/officeart/2005/8/layout/orgChart1"/>
    <dgm:cxn modelId="{143547CE-2C39-4AF3-8778-E1569A20B59A}" type="presParOf" srcId="{F5D586CB-B9CE-4D07-97A8-E519C559B68B}" destId="{A8D8E8A4-F3D3-46B9-8613-ED110540591F}" srcOrd="12" destOrd="0" presId="urn:microsoft.com/office/officeart/2005/8/layout/orgChart1"/>
    <dgm:cxn modelId="{E49F111A-F26C-4EF0-9D7B-586E2E4F7410}" type="presParOf" srcId="{F5D586CB-B9CE-4D07-97A8-E519C559B68B}" destId="{A26025D7-0FEC-4722-8271-D840CDEB9EBD}" srcOrd="13" destOrd="0" presId="urn:microsoft.com/office/officeart/2005/8/layout/orgChart1"/>
    <dgm:cxn modelId="{E58BED06-2778-4347-890A-4AAEC9669E14}" type="presParOf" srcId="{A26025D7-0FEC-4722-8271-D840CDEB9EBD}" destId="{15C38957-504F-4067-AC30-EC5F60878F7A}" srcOrd="0" destOrd="0" presId="urn:microsoft.com/office/officeart/2005/8/layout/orgChart1"/>
    <dgm:cxn modelId="{9B434DA3-E183-4A39-B7A3-A2F9DCFD2565}" type="presParOf" srcId="{15C38957-504F-4067-AC30-EC5F60878F7A}" destId="{73C1139C-E4F8-47C9-9D20-906CF5C26C62}" srcOrd="0" destOrd="0" presId="urn:microsoft.com/office/officeart/2005/8/layout/orgChart1"/>
    <dgm:cxn modelId="{46CCF07A-8385-4EC2-9FE9-AD2024208C97}" type="presParOf" srcId="{15C38957-504F-4067-AC30-EC5F60878F7A}" destId="{27B80442-6F60-41C9-9EE5-46C1D64E3664}" srcOrd="1" destOrd="0" presId="urn:microsoft.com/office/officeart/2005/8/layout/orgChart1"/>
    <dgm:cxn modelId="{75029368-56BC-4A13-922D-15ED18E92E77}" type="presParOf" srcId="{A26025D7-0FEC-4722-8271-D840CDEB9EBD}" destId="{F4ED617C-39A0-4081-B64C-8CB80EC90003}" srcOrd="1" destOrd="0" presId="urn:microsoft.com/office/officeart/2005/8/layout/orgChart1"/>
    <dgm:cxn modelId="{3BBCF461-F733-4496-A82B-4D03831ECBE6}" type="presParOf" srcId="{F4ED617C-39A0-4081-B64C-8CB80EC90003}" destId="{7FDF4686-33F0-4D2F-90AA-19E93E240022}" srcOrd="0" destOrd="0" presId="urn:microsoft.com/office/officeart/2005/8/layout/orgChart1"/>
    <dgm:cxn modelId="{EC3F3361-A81A-4EB2-8F6D-9DDD85775E08}" type="presParOf" srcId="{F4ED617C-39A0-4081-B64C-8CB80EC90003}" destId="{82EA32A6-263A-42C0-B73A-B7338739EB17}" srcOrd="1" destOrd="0" presId="urn:microsoft.com/office/officeart/2005/8/layout/orgChart1"/>
    <dgm:cxn modelId="{8948E882-C6E9-4017-859F-508C06BA6439}" type="presParOf" srcId="{82EA32A6-263A-42C0-B73A-B7338739EB17}" destId="{3530F762-C1DD-4136-BF23-AF8343729353}" srcOrd="0" destOrd="0" presId="urn:microsoft.com/office/officeart/2005/8/layout/orgChart1"/>
    <dgm:cxn modelId="{4CC69B00-93E6-4F74-8190-ABCA9DB68D52}" type="presParOf" srcId="{3530F762-C1DD-4136-BF23-AF8343729353}" destId="{6709A514-7E90-4542-9F21-836C41921359}" srcOrd="0" destOrd="0" presId="urn:microsoft.com/office/officeart/2005/8/layout/orgChart1"/>
    <dgm:cxn modelId="{BAB5E8C4-ED72-49B0-8D9A-98A26E8DB989}" type="presParOf" srcId="{3530F762-C1DD-4136-BF23-AF8343729353}" destId="{B6BF7DD3-E3E9-451B-BBA7-8D3B2490D48B}" srcOrd="1" destOrd="0" presId="urn:microsoft.com/office/officeart/2005/8/layout/orgChart1"/>
    <dgm:cxn modelId="{AC1058FD-D28D-477C-AF6E-9AE322A919DB}" type="presParOf" srcId="{82EA32A6-263A-42C0-B73A-B7338739EB17}" destId="{3A6C5B01-7E03-414A-98FD-F4110D305432}" srcOrd="1" destOrd="0" presId="urn:microsoft.com/office/officeart/2005/8/layout/orgChart1"/>
    <dgm:cxn modelId="{879221C1-D022-45FF-8476-0DD4B95A0B88}" type="presParOf" srcId="{82EA32A6-263A-42C0-B73A-B7338739EB17}" destId="{41644A75-1885-421E-9218-1AB547388EE8}" srcOrd="2" destOrd="0" presId="urn:microsoft.com/office/officeart/2005/8/layout/orgChart1"/>
    <dgm:cxn modelId="{9E31CB37-C43E-40F4-80DD-6166C4063967}" type="presParOf" srcId="{F4ED617C-39A0-4081-B64C-8CB80EC90003}" destId="{226918B2-B08C-4483-A1B8-772FA1554E1A}" srcOrd="2" destOrd="0" presId="urn:microsoft.com/office/officeart/2005/8/layout/orgChart1"/>
    <dgm:cxn modelId="{D975B818-B437-42B9-B955-363E30AA8182}" type="presParOf" srcId="{F4ED617C-39A0-4081-B64C-8CB80EC90003}" destId="{7CD65767-0046-4446-A133-DB046E7C9BC2}" srcOrd="3" destOrd="0" presId="urn:microsoft.com/office/officeart/2005/8/layout/orgChart1"/>
    <dgm:cxn modelId="{26A02969-9EDB-4E96-80A5-FCC46CB3F294}" type="presParOf" srcId="{7CD65767-0046-4446-A133-DB046E7C9BC2}" destId="{475E85F2-F494-4B3D-BF12-9870B596F428}" srcOrd="0" destOrd="0" presId="urn:microsoft.com/office/officeart/2005/8/layout/orgChart1"/>
    <dgm:cxn modelId="{5541DC6D-5466-47F6-8370-02E1B3178625}" type="presParOf" srcId="{475E85F2-F494-4B3D-BF12-9870B596F428}" destId="{A86E0922-D995-42F2-BCBA-54AE559AA9DB}" srcOrd="0" destOrd="0" presId="urn:microsoft.com/office/officeart/2005/8/layout/orgChart1"/>
    <dgm:cxn modelId="{6B2AD2AC-D5E0-45A9-8E52-F03C5F5D7BF6}" type="presParOf" srcId="{475E85F2-F494-4B3D-BF12-9870B596F428}" destId="{B7CBD692-890E-4FA8-9968-BB9EEBE48D02}" srcOrd="1" destOrd="0" presId="urn:microsoft.com/office/officeart/2005/8/layout/orgChart1"/>
    <dgm:cxn modelId="{017ABAC1-9634-4A1F-B7FE-599940381218}" type="presParOf" srcId="{7CD65767-0046-4446-A133-DB046E7C9BC2}" destId="{C0E4B52A-62AE-4764-976F-8926FC07E0FC}" srcOrd="1" destOrd="0" presId="urn:microsoft.com/office/officeart/2005/8/layout/orgChart1"/>
    <dgm:cxn modelId="{62A30CFA-8E44-4CD3-9079-14C3974D5D23}" type="presParOf" srcId="{7CD65767-0046-4446-A133-DB046E7C9BC2}" destId="{9E926364-7D62-42FF-8091-595D7C737666}" srcOrd="2" destOrd="0" presId="urn:microsoft.com/office/officeart/2005/8/layout/orgChart1"/>
    <dgm:cxn modelId="{CB9A90D6-6B96-4E78-940E-51FD2FDF289F}" type="presParOf" srcId="{F4ED617C-39A0-4081-B64C-8CB80EC90003}" destId="{1A73C339-9D9F-4064-A862-8D45D080028A}" srcOrd="4" destOrd="0" presId="urn:microsoft.com/office/officeart/2005/8/layout/orgChart1"/>
    <dgm:cxn modelId="{92A58344-7C40-49AD-A5B3-18B307E60BE1}" type="presParOf" srcId="{F4ED617C-39A0-4081-B64C-8CB80EC90003}" destId="{939A2939-B260-44E6-A022-9C994DD38DEE}" srcOrd="5" destOrd="0" presId="urn:microsoft.com/office/officeart/2005/8/layout/orgChart1"/>
    <dgm:cxn modelId="{6260E92A-F828-4BBC-8DE2-05B8BC5E144E}" type="presParOf" srcId="{939A2939-B260-44E6-A022-9C994DD38DEE}" destId="{6446FEDD-245F-4053-9BDD-85398D78A6D2}" srcOrd="0" destOrd="0" presId="urn:microsoft.com/office/officeart/2005/8/layout/orgChart1"/>
    <dgm:cxn modelId="{7AC70BAE-CB39-4A69-9DF3-C5ED31A22818}" type="presParOf" srcId="{6446FEDD-245F-4053-9BDD-85398D78A6D2}" destId="{BD5FF85C-A4EF-4A07-B3D1-E639F1234E41}" srcOrd="0" destOrd="0" presId="urn:microsoft.com/office/officeart/2005/8/layout/orgChart1"/>
    <dgm:cxn modelId="{7B12B977-7161-4FEA-A5A6-4E7BA05896CB}" type="presParOf" srcId="{6446FEDD-245F-4053-9BDD-85398D78A6D2}" destId="{202640E9-9025-4843-A371-D6799E5EEAB3}" srcOrd="1" destOrd="0" presId="urn:microsoft.com/office/officeart/2005/8/layout/orgChart1"/>
    <dgm:cxn modelId="{7F3FBC65-2CBD-410D-85BD-F2B8A233A177}" type="presParOf" srcId="{939A2939-B260-44E6-A022-9C994DD38DEE}" destId="{581E4183-C2CD-4836-AC77-11FF8D232A64}" srcOrd="1" destOrd="0" presId="urn:microsoft.com/office/officeart/2005/8/layout/orgChart1"/>
    <dgm:cxn modelId="{F64C1C4A-5770-4252-BC08-C852BB1C8FD9}" type="presParOf" srcId="{939A2939-B260-44E6-A022-9C994DD38DEE}" destId="{B711F26C-080D-4756-864F-2468A17C1991}" srcOrd="2" destOrd="0" presId="urn:microsoft.com/office/officeart/2005/8/layout/orgChart1"/>
    <dgm:cxn modelId="{E276DCB0-3B53-4DD6-9361-76B10BAE2A48}" type="presParOf" srcId="{F4ED617C-39A0-4081-B64C-8CB80EC90003}" destId="{6E8F41B0-331B-4ABC-BA4B-520D504A49F1}" srcOrd="6" destOrd="0" presId="urn:microsoft.com/office/officeart/2005/8/layout/orgChart1"/>
    <dgm:cxn modelId="{09F64E1F-77C6-41C1-8942-8BA9AA606697}" type="presParOf" srcId="{F4ED617C-39A0-4081-B64C-8CB80EC90003}" destId="{CD6B41EF-B077-417E-848D-AB1889C2A854}" srcOrd="7" destOrd="0" presId="urn:microsoft.com/office/officeart/2005/8/layout/orgChart1"/>
    <dgm:cxn modelId="{164C9405-E1FD-45ED-95A9-C6AFDC9AB607}" type="presParOf" srcId="{CD6B41EF-B077-417E-848D-AB1889C2A854}" destId="{B32FF6FE-AFBD-4468-8FC8-5197371589C8}" srcOrd="0" destOrd="0" presId="urn:microsoft.com/office/officeart/2005/8/layout/orgChart1"/>
    <dgm:cxn modelId="{0AC0B0BF-A612-478B-B69F-A51B7958C66B}" type="presParOf" srcId="{B32FF6FE-AFBD-4468-8FC8-5197371589C8}" destId="{AD0DB7D6-08FC-4B39-8910-3BC5A7517336}" srcOrd="0" destOrd="0" presId="urn:microsoft.com/office/officeart/2005/8/layout/orgChart1"/>
    <dgm:cxn modelId="{DDDF5EC7-707D-4F84-8D91-253D17437445}" type="presParOf" srcId="{B32FF6FE-AFBD-4468-8FC8-5197371589C8}" destId="{E131B0A2-8F3F-489B-82CA-0A0CD03C4AF8}" srcOrd="1" destOrd="0" presId="urn:microsoft.com/office/officeart/2005/8/layout/orgChart1"/>
    <dgm:cxn modelId="{CDE25F1C-EBCA-4D07-BED4-A0EF9D31EA8B}" type="presParOf" srcId="{CD6B41EF-B077-417E-848D-AB1889C2A854}" destId="{0ECAF2FD-1EDE-4659-A6BF-C1EF1B88E3F9}" srcOrd="1" destOrd="0" presId="urn:microsoft.com/office/officeart/2005/8/layout/orgChart1"/>
    <dgm:cxn modelId="{9CF76BE3-B06A-4420-BDB1-0494449231CF}" type="presParOf" srcId="{CD6B41EF-B077-417E-848D-AB1889C2A854}" destId="{A9287623-A674-4A99-AB49-919DE431A921}" srcOrd="2" destOrd="0" presId="urn:microsoft.com/office/officeart/2005/8/layout/orgChart1"/>
    <dgm:cxn modelId="{0468D016-BF7A-4BF3-84DB-8D0AE899D879}" type="presParOf" srcId="{A26025D7-0FEC-4722-8271-D840CDEB9EBD}" destId="{07EE80E2-34C3-406B-8F5C-B1B9C6CF1A8B}" srcOrd="2" destOrd="0" presId="urn:microsoft.com/office/officeart/2005/8/layout/orgChart1"/>
    <dgm:cxn modelId="{696A2E73-2E26-41A5-BD0F-0D66446BC91A}" type="presParOf" srcId="{0018A477-DF67-4560-B8EB-0CF4C8FA2BF4}" destId="{CDDE2A93-345A-4400-A0ED-24A0B8DE81C9}" srcOrd="2" destOrd="0" presId="urn:microsoft.com/office/officeart/2005/8/layout/orgChart1"/>
    <dgm:cxn modelId="{C07FBABA-97D4-4BA3-92C5-CDAAC2D7987C}" type="presParOf" srcId="{CDDE2A93-345A-4400-A0ED-24A0B8DE81C9}" destId="{27C9FC5C-74AD-47E7-89F8-9CFC2D2FDCC5}" srcOrd="0" destOrd="0" presId="urn:microsoft.com/office/officeart/2005/8/layout/orgChart1"/>
    <dgm:cxn modelId="{5423FD7B-5B6B-4970-B6D3-462C834E3E7E}" type="presParOf" srcId="{CDDE2A93-345A-4400-A0ED-24A0B8DE81C9}" destId="{F577FFDA-584D-4BB7-A343-49D656E59440}" srcOrd="1" destOrd="0" presId="urn:microsoft.com/office/officeart/2005/8/layout/orgChart1"/>
    <dgm:cxn modelId="{EABBD523-A788-47BA-8605-B31C9567FB82}" type="presParOf" srcId="{F577FFDA-584D-4BB7-A343-49D656E59440}" destId="{00B81D4B-2F27-43B8-8995-0D1EC7F06B65}" srcOrd="0" destOrd="0" presId="urn:microsoft.com/office/officeart/2005/8/layout/orgChart1"/>
    <dgm:cxn modelId="{CAA73AD6-C50B-4E9B-A3DA-A07658BF6A78}" type="presParOf" srcId="{00B81D4B-2F27-43B8-8995-0D1EC7F06B65}" destId="{D7F6F33C-2874-44E7-BB5F-762F8D6FA095}" srcOrd="0" destOrd="0" presId="urn:microsoft.com/office/officeart/2005/8/layout/orgChart1"/>
    <dgm:cxn modelId="{6085B2B3-04EC-42A4-A8A0-39E0FA6C5344}" type="presParOf" srcId="{00B81D4B-2F27-43B8-8995-0D1EC7F06B65}" destId="{54604401-8ED8-4688-BD4C-378B75A4E70B}" srcOrd="1" destOrd="0" presId="urn:microsoft.com/office/officeart/2005/8/layout/orgChart1"/>
    <dgm:cxn modelId="{0267F058-6A1F-46B1-8039-A4D619F7D78A}" type="presParOf" srcId="{F577FFDA-584D-4BB7-A343-49D656E59440}" destId="{3B5A8ED5-11AB-44AA-AEC7-EB92B9DDC2D2}" srcOrd="1" destOrd="0" presId="urn:microsoft.com/office/officeart/2005/8/layout/orgChart1"/>
    <dgm:cxn modelId="{FB8C7B1D-AE82-4EFB-BEFF-52F828D1511D}" type="presParOf" srcId="{F577FFDA-584D-4BB7-A343-49D656E59440}" destId="{F2746BAB-0525-4E18-9A73-CC552D0A61B6}" srcOrd="2" destOrd="0" presId="urn:microsoft.com/office/officeart/2005/8/layout/orgChart1"/>
    <dgm:cxn modelId="{4FD63556-09A4-42EF-A58B-A20DF5B0F089}" type="presParOf" srcId="{CDDE2A93-345A-4400-A0ED-24A0B8DE81C9}" destId="{904AF6F0-4B62-4FFC-8F50-AA0A22796CEF}" srcOrd="2" destOrd="0" presId="urn:microsoft.com/office/officeart/2005/8/layout/orgChart1"/>
    <dgm:cxn modelId="{6C37C704-A004-416E-85B3-604B1FE5855B}" type="presParOf" srcId="{CDDE2A93-345A-4400-A0ED-24A0B8DE81C9}" destId="{42C040DC-85B8-4D9A-8DE7-5E681161BFA4}" srcOrd="3" destOrd="0" presId="urn:microsoft.com/office/officeart/2005/8/layout/orgChart1"/>
    <dgm:cxn modelId="{B192E23B-7B3C-4C2E-9188-32878DACBC48}" type="presParOf" srcId="{42C040DC-85B8-4D9A-8DE7-5E681161BFA4}" destId="{F74F8F11-8727-4E28-8589-932184CBF7F6}" srcOrd="0" destOrd="0" presId="urn:microsoft.com/office/officeart/2005/8/layout/orgChart1"/>
    <dgm:cxn modelId="{E9F8D082-91F6-4F68-BA7D-788F2EE8D4AF}" type="presParOf" srcId="{F74F8F11-8727-4E28-8589-932184CBF7F6}" destId="{E5150C2A-B71B-4B82-9AF5-4CE7B9013AC7}" srcOrd="0" destOrd="0" presId="urn:microsoft.com/office/officeart/2005/8/layout/orgChart1"/>
    <dgm:cxn modelId="{A7C547D1-9676-4C5A-B5F7-380C33C9CFEE}" type="presParOf" srcId="{F74F8F11-8727-4E28-8589-932184CBF7F6}" destId="{35903408-B288-431A-8A49-76DF599CF465}" srcOrd="1" destOrd="0" presId="urn:microsoft.com/office/officeart/2005/8/layout/orgChart1"/>
    <dgm:cxn modelId="{712AFB14-9704-49A7-9137-3B6D7547C9CD}" type="presParOf" srcId="{42C040DC-85B8-4D9A-8DE7-5E681161BFA4}" destId="{079E29C1-7CAA-47D6-A89F-C087E5B7EB37}" srcOrd="1" destOrd="0" presId="urn:microsoft.com/office/officeart/2005/8/layout/orgChart1"/>
    <dgm:cxn modelId="{7A4D6159-D5A4-46AE-8133-5B5982CF8691}" type="presParOf" srcId="{42C040DC-85B8-4D9A-8DE7-5E681161BFA4}" destId="{824174E4-B1E8-4D19-B5CC-F26390A7A53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2AB874-5634-4DA9-8560-51BA0938EBF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3D5A09-20EA-4507-87A7-E2DD5F9F50A6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rgbClr val="FFFFFF"/>
              </a:solidFill>
              <a:latin typeface="+mj-lt"/>
            </a:rPr>
            <a:t>CSURMA</a:t>
          </a:r>
          <a:endParaRPr lang="en-US" sz="1800" b="1" dirty="0">
            <a:solidFill>
              <a:srgbClr val="FFFFFF"/>
            </a:solidFill>
            <a:latin typeface="+mj-lt"/>
          </a:endParaRPr>
        </a:p>
      </dgm:t>
    </dgm:pt>
    <dgm:pt modelId="{E6F88C4A-5BEA-46D6-B5E0-D2BC786EB786}" type="parTrans" cxnId="{C05C4E72-2EE0-4458-8DBD-7CF0C4E0F190}">
      <dgm:prSet/>
      <dgm:spPr/>
      <dgm:t>
        <a:bodyPr/>
        <a:lstStyle/>
        <a:p>
          <a:endParaRPr lang="en-US"/>
        </a:p>
      </dgm:t>
    </dgm:pt>
    <dgm:pt modelId="{40F6B68D-6E6B-4221-9630-94FE9DFB2279}" type="sibTrans" cxnId="{C05C4E72-2EE0-4458-8DBD-7CF0C4E0F190}">
      <dgm:prSet/>
      <dgm:spPr/>
      <dgm:t>
        <a:bodyPr/>
        <a:lstStyle/>
        <a:p>
          <a:endParaRPr lang="en-US"/>
        </a:p>
      </dgm:t>
    </dgm:pt>
    <dgm:pt modelId="{3B72A4EF-8432-4CA4-B6F0-4A16114566C0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800" b="1" dirty="0" smtClean="0">
              <a:solidFill>
                <a:srgbClr val="FFFFFF"/>
              </a:solidFill>
            </a:rPr>
            <a:t>AORMA Programs</a:t>
          </a:r>
          <a:endParaRPr lang="en-US" sz="1800" b="1" dirty="0">
            <a:solidFill>
              <a:srgbClr val="FFFFFF"/>
            </a:solidFill>
          </a:endParaRPr>
        </a:p>
      </dgm:t>
    </dgm:pt>
    <dgm:pt modelId="{349044BE-2A1B-4A2B-8E84-2100FD2110F7}" type="parTrans" cxnId="{7A423ED4-90F3-44AF-8E1C-F7366A838DDC}">
      <dgm:prSet/>
      <dgm:spPr/>
      <dgm:t>
        <a:bodyPr/>
        <a:lstStyle/>
        <a:p>
          <a:endParaRPr lang="en-US"/>
        </a:p>
      </dgm:t>
    </dgm:pt>
    <dgm:pt modelId="{3993ACC4-8D6B-4AE7-BBAB-CAA8EBD8F441}" type="sibTrans" cxnId="{7A423ED4-90F3-44AF-8E1C-F7366A838DDC}">
      <dgm:prSet/>
      <dgm:spPr/>
      <dgm:t>
        <a:bodyPr/>
        <a:lstStyle/>
        <a:p>
          <a:endParaRPr lang="en-US"/>
        </a:p>
      </dgm:t>
    </dgm:pt>
    <dgm:pt modelId="{E6DEBC23-9717-4EB0-944B-F331A21880C1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AOA</a:t>
          </a:r>
          <a:endParaRPr lang="en-US" sz="1800" b="1" dirty="0">
            <a:solidFill>
              <a:schemeClr val="bg1"/>
            </a:solidFill>
          </a:endParaRPr>
        </a:p>
      </dgm:t>
    </dgm:pt>
    <dgm:pt modelId="{C7F414C2-ED8D-4249-B4EE-1E1DABF7646C}" type="parTrans" cxnId="{21139905-1C7F-42E2-8CFA-BEE69182B57A}">
      <dgm:prSet/>
      <dgm:spPr/>
      <dgm:t>
        <a:bodyPr/>
        <a:lstStyle/>
        <a:p>
          <a:endParaRPr lang="en-US"/>
        </a:p>
      </dgm:t>
    </dgm:pt>
    <dgm:pt modelId="{56301DB4-33E6-4242-845B-F4B7E2166C64}" type="sibTrans" cxnId="{21139905-1C7F-42E2-8CFA-BEE69182B57A}">
      <dgm:prSet/>
      <dgm:spPr/>
      <dgm:t>
        <a:bodyPr/>
        <a:lstStyle/>
        <a:p>
          <a:endParaRPr lang="en-US"/>
        </a:p>
      </dgm:t>
    </dgm:pt>
    <dgm:pt modelId="{D53AE711-5AAD-41EF-B30D-01ECEC781DB5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200" b="1" dirty="0" smtClean="0">
              <a:solidFill>
                <a:srgbClr val="FFFFFF"/>
              </a:solidFill>
            </a:rPr>
            <a:t>Auxiliary Organizations</a:t>
          </a:r>
          <a:endParaRPr lang="en-US" sz="1200" b="1" dirty="0">
            <a:solidFill>
              <a:srgbClr val="FFFFFF"/>
            </a:solidFill>
          </a:endParaRPr>
        </a:p>
      </dgm:t>
    </dgm:pt>
    <dgm:pt modelId="{A8A3E1E8-1D2F-4EB6-BDE4-5AF8B1FA9B12}" type="parTrans" cxnId="{0392DFB6-9212-40AD-A2E3-8E945737ECC6}">
      <dgm:prSet/>
      <dgm:spPr/>
      <dgm:t>
        <a:bodyPr/>
        <a:lstStyle/>
        <a:p>
          <a:endParaRPr lang="en-US"/>
        </a:p>
      </dgm:t>
    </dgm:pt>
    <dgm:pt modelId="{D97E2098-7B2E-409C-AF8B-27EA04D4038B}" type="sibTrans" cxnId="{0392DFB6-9212-40AD-A2E3-8E945737ECC6}">
      <dgm:prSet/>
      <dgm:spPr/>
      <dgm:t>
        <a:bodyPr/>
        <a:lstStyle/>
        <a:p>
          <a:endParaRPr lang="en-US"/>
        </a:p>
      </dgm:t>
    </dgm:pt>
    <dgm:pt modelId="{8B37FFBC-77A7-4519-BDDD-D66BD7ECC2CC}" type="pres">
      <dgm:prSet presAssocID="{8A2AB874-5634-4DA9-8560-51BA0938EBF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0905A7-C9A9-4AD1-B17A-1C227C780995}" type="pres">
      <dgm:prSet presAssocID="{8A2AB874-5634-4DA9-8560-51BA0938EBFA}" presName="comp1" presStyleCnt="0"/>
      <dgm:spPr/>
    </dgm:pt>
    <dgm:pt modelId="{621C484D-35A2-44B6-BF9B-EC267C955DD5}" type="pres">
      <dgm:prSet presAssocID="{8A2AB874-5634-4DA9-8560-51BA0938EBFA}" presName="circle1" presStyleLbl="node1" presStyleIdx="0" presStyleCnt="4" custLinFactNeighborX="-625" custLinFactNeighborY="16250"/>
      <dgm:spPr/>
      <dgm:t>
        <a:bodyPr/>
        <a:lstStyle/>
        <a:p>
          <a:endParaRPr lang="en-US"/>
        </a:p>
      </dgm:t>
    </dgm:pt>
    <dgm:pt modelId="{5A22B3C3-1165-40B2-982C-B33DDA391D4E}" type="pres">
      <dgm:prSet presAssocID="{8A2AB874-5634-4DA9-8560-51BA0938EBFA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2363AD-FCA6-4D07-A532-1D8FC253AF70}" type="pres">
      <dgm:prSet presAssocID="{8A2AB874-5634-4DA9-8560-51BA0938EBFA}" presName="comp2" presStyleCnt="0"/>
      <dgm:spPr/>
    </dgm:pt>
    <dgm:pt modelId="{6F4C6BD2-3491-41F1-9843-B781AF014B58}" type="pres">
      <dgm:prSet presAssocID="{8A2AB874-5634-4DA9-8560-51BA0938EBFA}" presName="circle2" presStyleLbl="node1" presStyleIdx="1" presStyleCnt="4"/>
      <dgm:spPr/>
      <dgm:t>
        <a:bodyPr/>
        <a:lstStyle/>
        <a:p>
          <a:endParaRPr lang="en-US"/>
        </a:p>
      </dgm:t>
    </dgm:pt>
    <dgm:pt modelId="{39C89EF1-EE7C-4E1E-83B8-5FE7E26EFB0D}" type="pres">
      <dgm:prSet presAssocID="{8A2AB874-5634-4DA9-8560-51BA0938EBFA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31D28-9B9A-4CDD-A5E2-0359A2DD012B}" type="pres">
      <dgm:prSet presAssocID="{8A2AB874-5634-4DA9-8560-51BA0938EBFA}" presName="comp3" presStyleCnt="0"/>
      <dgm:spPr/>
    </dgm:pt>
    <dgm:pt modelId="{4B2FC175-7624-4EB7-833F-B4736369E587}" type="pres">
      <dgm:prSet presAssocID="{8A2AB874-5634-4DA9-8560-51BA0938EBFA}" presName="circle3" presStyleLbl="node1" presStyleIdx="2" presStyleCnt="4"/>
      <dgm:spPr/>
      <dgm:t>
        <a:bodyPr/>
        <a:lstStyle/>
        <a:p>
          <a:endParaRPr lang="en-US"/>
        </a:p>
      </dgm:t>
    </dgm:pt>
    <dgm:pt modelId="{596E2BB4-0B3C-494D-936F-2A39D7AEC309}" type="pres">
      <dgm:prSet presAssocID="{8A2AB874-5634-4DA9-8560-51BA0938EBFA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A6138-E921-4A3A-B432-7CD3E1C023BA}" type="pres">
      <dgm:prSet presAssocID="{8A2AB874-5634-4DA9-8560-51BA0938EBFA}" presName="comp4" presStyleCnt="0"/>
      <dgm:spPr/>
    </dgm:pt>
    <dgm:pt modelId="{27C4DE9E-7AFD-4CDD-A066-547BA2E37961}" type="pres">
      <dgm:prSet presAssocID="{8A2AB874-5634-4DA9-8560-51BA0938EBFA}" presName="circle4" presStyleLbl="node1" presStyleIdx="3" presStyleCnt="4"/>
      <dgm:spPr/>
      <dgm:t>
        <a:bodyPr/>
        <a:lstStyle/>
        <a:p>
          <a:endParaRPr lang="en-US"/>
        </a:p>
      </dgm:t>
    </dgm:pt>
    <dgm:pt modelId="{212FF17D-7259-48E5-9391-99EEE182A14A}" type="pres">
      <dgm:prSet presAssocID="{8A2AB874-5634-4DA9-8560-51BA0938EBFA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713B6A-6256-49D7-A029-1689E82B0767}" type="presOf" srcId="{3B72A4EF-8432-4CA4-B6F0-4A16114566C0}" destId="{39C89EF1-EE7C-4E1E-83B8-5FE7E26EFB0D}" srcOrd="1" destOrd="0" presId="urn:microsoft.com/office/officeart/2005/8/layout/venn2"/>
    <dgm:cxn modelId="{2F483B53-8CC2-4BEE-AFFE-DFB0F4EFF598}" type="presOf" srcId="{E6DEBC23-9717-4EB0-944B-F331A21880C1}" destId="{4B2FC175-7624-4EB7-833F-B4736369E587}" srcOrd="0" destOrd="0" presId="urn:microsoft.com/office/officeart/2005/8/layout/venn2"/>
    <dgm:cxn modelId="{60CB2DE2-5C0A-4219-B443-4969C676A100}" type="presOf" srcId="{D53AE711-5AAD-41EF-B30D-01ECEC781DB5}" destId="{27C4DE9E-7AFD-4CDD-A066-547BA2E37961}" srcOrd="0" destOrd="0" presId="urn:microsoft.com/office/officeart/2005/8/layout/venn2"/>
    <dgm:cxn modelId="{02466248-02CB-4E21-9A0D-459D8CB4A25B}" type="presOf" srcId="{8A2AB874-5634-4DA9-8560-51BA0938EBFA}" destId="{8B37FFBC-77A7-4519-BDDD-D66BD7ECC2CC}" srcOrd="0" destOrd="0" presId="urn:microsoft.com/office/officeart/2005/8/layout/venn2"/>
    <dgm:cxn modelId="{ED166CE9-C85F-47ED-BF54-E188C35F725D}" type="presOf" srcId="{D53AE711-5AAD-41EF-B30D-01ECEC781DB5}" destId="{212FF17D-7259-48E5-9391-99EEE182A14A}" srcOrd="1" destOrd="0" presId="urn:microsoft.com/office/officeart/2005/8/layout/venn2"/>
    <dgm:cxn modelId="{7A423ED4-90F3-44AF-8E1C-F7366A838DDC}" srcId="{8A2AB874-5634-4DA9-8560-51BA0938EBFA}" destId="{3B72A4EF-8432-4CA4-B6F0-4A16114566C0}" srcOrd="1" destOrd="0" parTransId="{349044BE-2A1B-4A2B-8E84-2100FD2110F7}" sibTransId="{3993ACC4-8D6B-4AE7-BBAB-CAA8EBD8F441}"/>
    <dgm:cxn modelId="{097D6437-25A2-4F10-A0F7-F2A63DFD603F}" type="presOf" srcId="{243D5A09-20EA-4507-87A7-E2DD5F9F50A6}" destId="{5A22B3C3-1165-40B2-982C-B33DDA391D4E}" srcOrd="1" destOrd="0" presId="urn:microsoft.com/office/officeart/2005/8/layout/venn2"/>
    <dgm:cxn modelId="{21139905-1C7F-42E2-8CFA-BEE69182B57A}" srcId="{8A2AB874-5634-4DA9-8560-51BA0938EBFA}" destId="{E6DEBC23-9717-4EB0-944B-F331A21880C1}" srcOrd="2" destOrd="0" parTransId="{C7F414C2-ED8D-4249-B4EE-1E1DABF7646C}" sibTransId="{56301DB4-33E6-4242-845B-F4B7E2166C64}"/>
    <dgm:cxn modelId="{348DA67E-1903-48FF-ACD3-3986741D6573}" type="presOf" srcId="{243D5A09-20EA-4507-87A7-E2DD5F9F50A6}" destId="{621C484D-35A2-44B6-BF9B-EC267C955DD5}" srcOrd="0" destOrd="0" presId="urn:microsoft.com/office/officeart/2005/8/layout/venn2"/>
    <dgm:cxn modelId="{C05C4E72-2EE0-4458-8DBD-7CF0C4E0F190}" srcId="{8A2AB874-5634-4DA9-8560-51BA0938EBFA}" destId="{243D5A09-20EA-4507-87A7-E2DD5F9F50A6}" srcOrd="0" destOrd="0" parTransId="{E6F88C4A-5BEA-46D6-B5E0-D2BC786EB786}" sibTransId="{40F6B68D-6E6B-4221-9630-94FE9DFB2279}"/>
    <dgm:cxn modelId="{4EDA4C71-E76C-4D5A-AB38-54307E90C574}" type="presOf" srcId="{E6DEBC23-9717-4EB0-944B-F331A21880C1}" destId="{596E2BB4-0B3C-494D-936F-2A39D7AEC309}" srcOrd="1" destOrd="0" presId="urn:microsoft.com/office/officeart/2005/8/layout/venn2"/>
    <dgm:cxn modelId="{0392DFB6-9212-40AD-A2E3-8E945737ECC6}" srcId="{8A2AB874-5634-4DA9-8560-51BA0938EBFA}" destId="{D53AE711-5AAD-41EF-B30D-01ECEC781DB5}" srcOrd="3" destOrd="0" parTransId="{A8A3E1E8-1D2F-4EB6-BDE4-5AF8B1FA9B12}" sibTransId="{D97E2098-7B2E-409C-AF8B-27EA04D4038B}"/>
    <dgm:cxn modelId="{66C086B8-27D5-4AD9-BBAC-413174B0ED9B}" type="presOf" srcId="{3B72A4EF-8432-4CA4-B6F0-4A16114566C0}" destId="{6F4C6BD2-3491-41F1-9843-B781AF014B58}" srcOrd="0" destOrd="0" presId="urn:microsoft.com/office/officeart/2005/8/layout/venn2"/>
    <dgm:cxn modelId="{66CD7231-912C-4C61-8824-CBF8AED83A50}" type="presParOf" srcId="{8B37FFBC-77A7-4519-BDDD-D66BD7ECC2CC}" destId="{F80905A7-C9A9-4AD1-B17A-1C227C780995}" srcOrd="0" destOrd="0" presId="urn:microsoft.com/office/officeart/2005/8/layout/venn2"/>
    <dgm:cxn modelId="{0FFD39E1-7A45-4FD8-8D8F-51D5037D96F1}" type="presParOf" srcId="{F80905A7-C9A9-4AD1-B17A-1C227C780995}" destId="{621C484D-35A2-44B6-BF9B-EC267C955DD5}" srcOrd="0" destOrd="0" presId="urn:microsoft.com/office/officeart/2005/8/layout/venn2"/>
    <dgm:cxn modelId="{293A11F7-4601-407B-BAC3-EA54639E5A3D}" type="presParOf" srcId="{F80905A7-C9A9-4AD1-B17A-1C227C780995}" destId="{5A22B3C3-1165-40B2-982C-B33DDA391D4E}" srcOrd="1" destOrd="0" presId="urn:microsoft.com/office/officeart/2005/8/layout/venn2"/>
    <dgm:cxn modelId="{9F225365-2B7F-488E-9706-E1152460853E}" type="presParOf" srcId="{8B37FFBC-77A7-4519-BDDD-D66BD7ECC2CC}" destId="{5F2363AD-FCA6-4D07-A532-1D8FC253AF70}" srcOrd="1" destOrd="0" presId="urn:microsoft.com/office/officeart/2005/8/layout/venn2"/>
    <dgm:cxn modelId="{800653EB-43F5-477D-91D8-FB8508CE05C6}" type="presParOf" srcId="{5F2363AD-FCA6-4D07-A532-1D8FC253AF70}" destId="{6F4C6BD2-3491-41F1-9843-B781AF014B58}" srcOrd="0" destOrd="0" presId="urn:microsoft.com/office/officeart/2005/8/layout/venn2"/>
    <dgm:cxn modelId="{C5A9DC41-7C99-4E13-9488-36481ED7A3BA}" type="presParOf" srcId="{5F2363AD-FCA6-4D07-A532-1D8FC253AF70}" destId="{39C89EF1-EE7C-4E1E-83B8-5FE7E26EFB0D}" srcOrd="1" destOrd="0" presId="urn:microsoft.com/office/officeart/2005/8/layout/venn2"/>
    <dgm:cxn modelId="{E7231947-95E7-449C-9DA5-31452CBE8EC5}" type="presParOf" srcId="{8B37FFBC-77A7-4519-BDDD-D66BD7ECC2CC}" destId="{38631D28-9B9A-4CDD-A5E2-0359A2DD012B}" srcOrd="2" destOrd="0" presId="urn:microsoft.com/office/officeart/2005/8/layout/venn2"/>
    <dgm:cxn modelId="{3F171D30-3731-4848-AA22-DEF78A8D6864}" type="presParOf" srcId="{38631D28-9B9A-4CDD-A5E2-0359A2DD012B}" destId="{4B2FC175-7624-4EB7-833F-B4736369E587}" srcOrd="0" destOrd="0" presId="urn:microsoft.com/office/officeart/2005/8/layout/venn2"/>
    <dgm:cxn modelId="{94473CE0-5FDC-4D77-98BF-3D9EFE22E4A2}" type="presParOf" srcId="{38631D28-9B9A-4CDD-A5E2-0359A2DD012B}" destId="{596E2BB4-0B3C-494D-936F-2A39D7AEC309}" srcOrd="1" destOrd="0" presId="urn:microsoft.com/office/officeart/2005/8/layout/venn2"/>
    <dgm:cxn modelId="{7312385C-7404-4F26-911F-1F253505B765}" type="presParOf" srcId="{8B37FFBC-77A7-4519-BDDD-D66BD7ECC2CC}" destId="{E20A6138-E921-4A3A-B432-7CD3E1C023BA}" srcOrd="3" destOrd="0" presId="urn:microsoft.com/office/officeart/2005/8/layout/venn2"/>
    <dgm:cxn modelId="{7A2B0AB2-B9E5-4C3F-B4B3-A770C495AFF7}" type="presParOf" srcId="{E20A6138-E921-4A3A-B432-7CD3E1C023BA}" destId="{27C4DE9E-7AFD-4CDD-A066-547BA2E37961}" srcOrd="0" destOrd="0" presId="urn:microsoft.com/office/officeart/2005/8/layout/venn2"/>
    <dgm:cxn modelId="{BBDF6D3F-832B-42FF-90AE-9B2529320FD8}" type="presParOf" srcId="{E20A6138-E921-4A3A-B432-7CD3E1C023BA}" destId="{212FF17D-7259-48E5-9391-99EEE182A14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AF6F0-4B62-4FFC-8F50-AA0A22796CEF}">
      <dsp:nvSpPr>
        <dsp:cNvPr id="0" name=""/>
        <dsp:cNvSpPr/>
      </dsp:nvSpPr>
      <dsp:spPr>
        <a:xfrm>
          <a:off x="4236468" y="711185"/>
          <a:ext cx="107691" cy="471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791"/>
              </a:lnTo>
              <a:lnTo>
                <a:pt x="107691" y="471791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9FC5C-74AD-47E7-89F8-9CFC2D2FDCC5}">
      <dsp:nvSpPr>
        <dsp:cNvPr id="0" name=""/>
        <dsp:cNvSpPr/>
      </dsp:nvSpPr>
      <dsp:spPr>
        <a:xfrm>
          <a:off x="4128776" y="711185"/>
          <a:ext cx="107691" cy="471791"/>
        </a:xfrm>
        <a:custGeom>
          <a:avLst/>
          <a:gdLst/>
          <a:ahLst/>
          <a:cxnLst/>
          <a:rect l="0" t="0" r="0" b="0"/>
          <a:pathLst>
            <a:path>
              <a:moveTo>
                <a:pt x="107691" y="0"/>
              </a:moveTo>
              <a:lnTo>
                <a:pt x="107691" y="471791"/>
              </a:lnTo>
              <a:lnTo>
                <a:pt x="0" y="471791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F41B0-331B-4ABC-BA4B-520D504A49F1}">
      <dsp:nvSpPr>
        <dsp:cNvPr id="0" name=""/>
        <dsp:cNvSpPr/>
      </dsp:nvSpPr>
      <dsp:spPr>
        <a:xfrm>
          <a:off x="7549266" y="2167585"/>
          <a:ext cx="153845" cy="2656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392"/>
              </a:lnTo>
              <a:lnTo>
                <a:pt x="153845" y="26563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3C339-9D9F-4064-A862-8D45D080028A}">
      <dsp:nvSpPr>
        <dsp:cNvPr id="0" name=""/>
        <dsp:cNvSpPr/>
      </dsp:nvSpPr>
      <dsp:spPr>
        <a:xfrm>
          <a:off x="7549266" y="2167585"/>
          <a:ext cx="153845" cy="1928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92"/>
              </a:lnTo>
              <a:lnTo>
                <a:pt x="153845" y="19281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918B2-B08C-4483-A1B8-772FA1554E1A}">
      <dsp:nvSpPr>
        <dsp:cNvPr id="0" name=""/>
        <dsp:cNvSpPr/>
      </dsp:nvSpPr>
      <dsp:spPr>
        <a:xfrm>
          <a:off x="7549266" y="2167585"/>
          <a:ext cx="153845" cy="119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991"/>
              </a:lnTo>
              <a:lnTo>
                <a:pt x="153845" y="1199991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F4686-33F0-4D2F-90AA-19E93E240022}">
      <dsp:nvSpPr>
        <dsp:cNvPr id="0" name=""/>
        <dsp:cNvSpPr/>
      </dsp:nvSpPr>
      <dsp:spPr>
        <a:xfrm>
          <a:off x="7549266" y="2167585"/>
          <a:ext cx="153845" cy="4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58"/>
              </a:lnTo>
              <a:lnTo>
                <a:pt x="153845" y="46385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8E8A4-F3D3-46B9-8613-ED110540591F}">
      <dsp:nvSpPr>
        <dsp:cNvPr id="0" name=""/>
        <dsp:cNvSpPr/>
      </dsp:nvSpPr>
      <dsp:spPr>
        <a:xfrm>
          <a:off x="4236468" y="711185"/>
          <a:ext cx="3723051" cy="943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891"/>
              </a:lnTo>
              <a:lnTo>
                <a:pt x="3723051" y="835891"/>
              </a:lnTo>
              <a:lnTo>
                <a:pt x="3723051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9DDD8B-8146-4A1A-8E24-CFAC77914994}">
      <dsp:nvSpPr>
        <dsp:cNvPr id="0" name=""/>
        <dsp:cNvSpPr/>
      </dsp:nvSpPr>
      <dsp:spPr>
        <a:xfrm>
          <a:off x="6308249" y="2167585"/>
          <a:ext cx="153845" cy="2656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392"/>
              </a:lnTo>
              <a:lnTo>
                <a:pt x="153845" y="26563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75E4C-1889-4868-9B87-1D6B932B87F0}">
      <dsp:nvSpPr>
        <dsp:cNvPr id="0" name=""/>
        <dsp:cNvSpPr/>
      </dsp:nvSpPr>
      <dsp:spPr>
        <a:xfrm>
          <a:off x="6308249" y="2167585"/>
          <a:ext cx="153845" cy="1928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92"/>
              </a:lnTo>
              <a:lnTo>
                <a:pt x="153845" y="1928192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7C009-0952-4E05-A509-33D6A7293535}">
      <dsp:nvSpPr>
        <dsp:cNvPr id="0" name=""/>
        <dsp:cNvSpPr/>
      </dsp:nvSpPr>
      <dsp:spPr>
        <a:xfrm>
          <a:off x="6308249" y="2167585"/>
          <a:ext cx="153845" cy="119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991"/>
              </a:lnTo>
              <a:lnTo>
                <a:pt x="153845" y="1199991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5D99E-489E-46C5-A535-7898F4F7269C}">
      <dsp:nvSpPr>
        <dsp:cNvPr id="0" name=""/>
        <dsp:cNvSpPr/>
      </dsp:nvSpPr>
      <dsp:spPr>
        <a:xfrm>
          <a:off x="6308249" y="2167585"/>
          <a:ext cx="153845" cy="4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58"/>
              </a:lnTo>
              <a:lnTo>
                <a:pt x="153845" y="46385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A62A4-0EC4-4CCF-988C-1AE8027B04BC}">
      <dsp:nvSpPr>
        <dsp:cNvPr id="0" name=""/>
        <dsp:cNvSpPr/>
      </dsp:nvSpPr>
      <dsp:spPr>
        <a:xfrm>
          <a:off x="4236468" y="711185"/>
          <a:ext cx="2482034" cy="943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891"/>
              </a:lnTo>
              <a:lnTo>
                <a:pt x="2482034" y="835891"/>
              </a:lnTo>
              <a:lnTo>
                <a:pt x="2482034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CE723-A3E8-42B9-8806-4F2698B49C56}">
      <dsp:nvSpPr>
        <dsp:cNvPr id="0" name=""/>
        <dsp:cNvSpPr/>
      </dsp:nvSpPr>
      <dsp:spPr>
        <a:xfrm>
          <a:off x="5067231" y="2167585"/>
          <a:ext cx="153845" cy="119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991"/>
              </a:lnTo>
              <a:lnTo>
                <a:pt x="153845" y="1199991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33E1D-9405-4912-831E-99ADBB7FE3FF}">
      <dsp:nvSpPr>
        <dsp:cNvPr id="0" name=""/>
        <dsp:cNvSpPr/>
      </dsp:nvSpPr>
      <dsp:spPr>
        <a:xfrm>
          <a:off x="5067231" y="2167585"/>
          <a:ext cx="153845" cy="463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58"/>
              </a:lnTo>
              <a:lnTo>
                <a:pt x="153845" y="46385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FC551-2544-44E5-97A7-0BC5E8F80DF8}">
      <dsp:nvSpPr>
        <dsp:cNvPr id="0" name=""/>
        <dsp:cNvSpPr/>
      </dsp:nvSpPr>
      <dsp:spPr>
        <a:xfrm>
          <a:off x="4236468" y="711185"/>
          <a:ext cx="1241017" cy="943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891"/>
              </a:lnTo>
              <a:lnTo>
                <a:pt x="1241017" y="835891"/>
              </a:lnTo>
              <a:lnTo>
                <a:pt x="1241017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0D9FE-A16B-4E6C-AF78-066DFB72123E}">
      <dsp:nvSpPr>
        <dsp:cNvPr id="0" name=""/>
        <dsp:cNvSpPr/>
      </dsp:nvSpPr>
      <dsp:spPr>
        <a:xfrm>
          <a:off x="4190748" y="711185"/>
          <a:ext cx="91440" cy="943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EE5AB-F031-4DE5-84F9-5AB5BC38C3DB}">
      <dsp:nvSpPr>
        <dsp:cNvPr id="0" name=""/>
        <dsp:cNvSpPr/>
      </dsp:nvSpPr>
      <dsp:spPr>
        <a:xfrm>
          <a:off x="2995450" y="711185"/>
          <a:ext cx="1241017" cy="943583"/>
        </a:xfrm>
        <a:custGeom>
          <a:avLst/>
          <a:gdLst/>
          <a:ahLst/>
          <a:cxnLst/>
          <a:rect l="0" t="0" r="0" b="0"/>
          <a:pathLst>
            <a:path>
              <a:moveTo>
                <a:pt x="1241017" y="0"/>
              </a:moveTo>
              <a:lnTo>
                <a:pt x="1241017" y="835891"/>
              </a:lnTo>
              <a:lnTo>
                <a:pt x="0" y="835891"/>
              </a:lnTo>
              <a:lnTo>
                <a:pt x="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60577-C545-4A03-B75A-290720FD7D2B}">
      <dsp:nvSpPr>
        <dsp:cNvPr id="0" name=""/>
        <dsp:cNvSpPr/>
      </dsp:nvSpPr>
      <dsp:spPr>
        <a:xfrm>
          <a:off x="1754433" y="711185"/>
          <a:ext cx="2482034" cy="943583"/>
        </a:xfrm>
        <a:custGeom>
          <a:avLst/>
          <a:gdLst/>
          <a:ahLst/>
          <a:cxnLst/>
          <a:rect l="0" t="0" r="0" b="0"/>
          <a:pathLst>
            <a:path>
              <a:moveTo>
                <a:pt x="2482034" y="0"/>
              </a:moveTo>
              <a:lnTo>
                <a:pt x="2482034" y="835891"/>
              </a:lnTo>
              <a:lnTo>
                <a:pt x="0" y="835891"/>
              </a:lnTo>
              <a:lnTo>
                <a:pt x="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850C5-3F21-4CB7-895F-666B5FA16F30}">
      <dsp:nvSpPr>
        <dsp:cNvPr id="0" name=""/>
        <dsp:cNvSpPr/>
      </dsp:nvSpPr>
      <dsp:spPr>
        <a:xfrm>
          <a:off x="513416" y="711185"/>
          <a:ext cx="3723051" cy="943583"/>
        </a:xfrm>
        <a:custGeom>
          <a:avLst/>
          <a:gdLst/>
          <a:ahLst/>
          <a:cxnLst/>
          <a:rect l="0" t="0" r="0" b="0"/>
          <a:pathLst>
            <a:path>
              <a:moveTo>
                <a:pt x="3723051" y="0"/>
              </a:moveTo>
              <a:lnTo>
                <a:pt x="3723051" y="835891"/>
              </a:lnTo>
              <a:lnTo>
                <a:pt x="0" y="835891"/>
              </a:lnTo>
              <a:lnTo>
                <a:pt x="0" y="94358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C6F56-E9BF-4723-BB36-47104148A987}">
      <dsp:nvSpPr>
        <dsp:cNvPr id="0" name=""/>
        <dsp:cNvSpPr/>
      </dsp:nvSpPr>
      <dsp:spPr>
        <a:xfrm>
          <a:off x="3616118" y="198368"/>
          <a:ext cx="1240699" cy="512817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CSURMA Board       or Directors</a:t>
          </a:r>
        </a:p>
      </dsp:txBody>
      <dsp:txXfrm>
        <a:off x="3616118" y="198368"/>
        <a:ext cx="1240699" cy="512817"/>
      </dsp:txXfrm>
    </dsp:sp>
    <dsp:sp modelId="{1B5366FB-F100-4ED7-856D-7A5980E944A5}">
      <dsp:nvSpPr>
        <dsp:cNvPr id="0" name=""/>
        <dsp:cNvSpPr/>
      </dsp:nvSpPr>
      <dsp:spPr>
        <a:xfrm>
          <a:off x="599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Accounting</a:t>
          </a:r>
        </a:p>
      </dsp:txBody>
      <dsp:txXfrm>
        <a:off x="599" y="1654768"/>
        <a:ext cx="1025634" cy="512817"/>
      </dsp:txXfrm>
    </dsp:sp>
    <dsp:sp modelId="{BED12076-ED3A-4E3D-B41F-519F97D9A169}">
      <dsp:nvSpPr>
        <dsp:cNvPr id="0" name=""/>
        <dsp:cNvSpPr/>
      </dsp:nvSpPr>
      <dsp:spPr>
        <a:xfrm>
          <a:off x="1241616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Systemwide Professional Development</a:t>
          </a:r>
        </a:p>
      </dsp:txBody>
      <dsp:txXfrm>
        <a:off x="1241616" y="1654768"/>
        <a:ext cx="1025634" cy="512817"/>
      </dsp:txXfrm>
    </dsp:sp>
    <dsp:sp modelId="{A4E2A648-6133-4E5D-9C66-7933B4C89D6A}">
      <dsp:nvSpPr>
        <dsp:cNvPr id="0" name=""/>
        <dsp:cNvSpPr/>
      </dsp:nvSpPr>
      <dsp:spPr>
        <a:xfrm>
          <a:off x="2482633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Office of General Counsel</a:t>
          </a:r>
        </a:p>
      </dsp:txBody>
      <dsp:txXfrm>
        <a:off x="2482633" y="1654768"/>
        <a:ext cx="1025634" cy="512817"/>
      </dsp:txXfrm>
    </dsp:sp>
    <dsp:sp modelId="{2C8CBF5B-6716-4756-83DF-7A2FE78144EE}">
      <dsp:nvSpPr>
        <dsp:cNvPr id="0" name=""/>
        <dsp:cNvSpPr/>
      </dsp:nvSpPr>
      <dsp:spPr>
        <a:xfrm>
          <a:off x="3723651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 Systemwide Risk Management</a:t>
          </a:r>
        </a:p>
      </dsp:txBody>
      <dsp:txXfrm>
        <a:off x="3723651" y="1654768"/>
        <a:ext cx="1025634" cy="512817"/>
      </dsp:txXfrm>
    </dsp:sp>
    <dsp:sp modelId="{A6539DB7-2DE0-48AF-A6F3-BAE813A14844}">
      <dsp:nvSpPr>
        <dsp:cNvPr id="0" name=""/>
        <dsp:cNvSpPr/>
      </dsp:nvSpPr>
      <dsp:spPr>
        <a:xfrm>
          <a:off x="4964668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Alliant Insurance Services</a:t>
          </a:r>
        </a:p>
      </dsp:txBody>
      <dsp:txXfrm>
        <a:off x="4964668" y="1654768"/>
        <a:ext cx="1025634" cy="512817"/>
      </dsp:txXfrm>
    </dsp:sp>
    <dsp:sp modelId="{AF084AD9-0463-42E1-9A31-AFFFC17E3915}">
      <dsp:nvSpPr>
        <dsp:cNvPr id="0" name=""/>
        <dsp:cNvSpPr/>
      </dsp:nvSpPr>
      <dsp:spPr>
        <a:xfrm>
          <a:off x="5221076" y="2375035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JPA </a:t>
          </a:r>
          <a:r>
            <a:rPr lang="en-US" sz="10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Administration</a:t>
          </a:r>
          <a:endParaRPr lang="en-US" sz="1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221076" y="2375035"/>
        <a:ext cx="1025634" cy="512817"/>
      </dsp:txXfrm>
    </dsp:sp>
    <dsp:sp modelId="{48EB5C44-B133-40D9-A24F-4230265D05EB}">
      <dsp:nvSpPr>
        <dsp:cNvPr id="0" name=""/>
        <dsp:cNvSpPr/>
      </dsp:nvSpPr>
      <dsp:spPr>
        <a:xfrm>
          <a:off x="5221076" y="31111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Insurance Brokerage</a:t>
          </a:r>
        </a:p>
      </dsp:txBody>
      <dsp:txXfrm>
        <a:off x="5221076" y="3111169"/>
        <a:ext cx="1025634" cy="512817"/>
      </dsp:txXfrm>
    </dsp:sp>
    <dsp:sp modelId="{52201B1F-C7C2-4489-A4B0-CCF82CAB2C59}">
      <dsp:nvSpPr>
        <dsp:cNvPr id="0" name=""/>
        <dsp:cNvSpPr/>
      </dsp:nvSpPr>
      <dsp:spPr>
        <a:xfrm>
          <a:off x="6205685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Third Party </a:t>
          </a:r>
          <a:r>
            <a:rPr lang="en-US" sz="10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 Claims </a:t>
          </a:r>
          <a:r>
            <a:rPr lang="en-US" sz="1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Administrators</a:t>
          </a:r>
        </a:p>
      </dsp:txBody>
      <dsp:txXfrm>
        <a:off x="6205685" y="1654768"/>
        <a:ext cx="1025634" cy="512817"/>
      </dsp:txXfrm>
    </dsp:sp>
    <dsp:sp modelId="{87F36DA4-D5FD-4AD4-8493-74B5955BD094}">
      <dsp:nvSpPr>
        <dsp:cNvPr id="0" name=""/>
        <dsp:cNvSpPr/>
      </dsp:nvSpPr>
      <dsp:spPr>
        <a:xfrm>
          <a:off x="6462094" y="2375035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Systemwide Risk Management / </a:t>
          </a:r>
          <a:r>
            <a:rPr lang="en-US" sz="9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   CSU </a:t>
          </a:r>
          <a:r>
            <a:rPr lang="en-US" sz="9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Office of General Counsel</a:t>
          </a:r>
        </a:p>
      </dsp:txBody>
      <dsp:txXfrm>
        <a:off x="6462094" y="2375035"/>
        <a:ext cx="1025634" cy="512817"/>
      </dsp:txXfrm>
    </dsp:sp>
    <dsp:sp modelId="{279AF2AB-F471-435B-96F4-B7EE0342046E}">
      <dsp:nvSpPr>
        <dsp:cNvPr id="0" name=""/>
        <dsp:cNvSpPr/>
      </dsp:nvSpPr>
      <dsp:spPr>
        <a:xfrm>
          <a:off x="6462094" y="31111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Carl Warren &amp; Company</a:t>
          </a:r>
        </a:p>
      </dsp:txBody>
      <dsp:txXfrm>
        <a:off x="6462094" y="3111169"/>
        <a:ext cx="1025634" cy="512817"/>
      </dsp:txXfrm>
    </dsp:sp>
    <dsp:sp modelId="{2A719154-792B-4E54-A116-CE33FDEFE1DF}">
      <dsp:nvSpPr>
        <dsp:cNvPr id="0" name=""/>
        <dsp:cNvSpPr/>
      </dsp:nvSpPr>
      <dsp:spPr>
        <a:xfrm>
          <a:off x="6462094" y="38393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Sedgwick CMS</a:t>
          </a:r>
        </a:p>
      </dsp:txBody>
      <dsp:txXfrm>
        <a:off x="6462094" y="3839369"/>
        <a:ext cx="1025634" cy="512817"/>
      </dsp:txXfrm>
    </dsp:sp>
    <dsp:sp modelId="{640D1B1D-7E71-4CDE-A07E-69B80669E6B1}">
      <dsp:nvSpPr>
        <dsp:cNvPr id="0" name=""/>
        <dsp:cNvSpPr/>
      </dsp:nvSpPr>
      <dsp:spPr>
        <a:xfrm>
          <a:off x="6462094" y="45675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... and others</a:t>
          </a:r>
        </a:p>
      </dsp:txBody>
      <dsp:txXfrm>
        <a:off x="6462094" y="4567569"/>
        <a:ext cx="1025634" cy="512817"/>
      </dsp:txXfrm>
    </dsp:sp>
    <dsp:sp modelId="{73C1139C-E4F8-47C9-9D20-906CF5C26C62}">
      <dsp:nvSpPr>
        <dsp:cNvPr id="0" name=""/>
        <dsp:cNvSpPr/>
      </dsp:nvSpPr>
      <dsp:spPr>
        <a:xfrm>
          <a:off x="7446702" y="16547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Misc Vendors</a:t>
          </a:r>
        </a:p>
      </dsp:txBody>
      <dsp:txXfrm>
        <a:off x="7446702" y="1654768"/>
        <a:ext cx="1025634" cy="512817"/>
      </dsp:txXfrm>
    </dsp:sp>
    <dsp:sp modelId="{6709A514-7E90-4542-9F21-836C41921359}">
      <dsp:nvSpPr>
        <dsp:cNvPr id="0" name=""/>
        <dsp:cNvSpPr/>
      </dsp:nvSpPr>
      <dsp:spPr>
        <a:xfrm>
          <a:off x="7703111" y="2375035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KPMG</a:t>
          </a:r>
        </a:p>
      </dsp:txBody>
      <dsp:txXfrm>
        <a:off x="7703111" y="2375035"/>
        <a:ext cx="1025634" cy="512817"/>
      </dsp:txXfrm>
    </dsp:sp>
    <dsp:sp modelId="{A86E0922-D995-42F2-BCBA-54AE559AA9DB}">
      <dsp:nvSpPr>
        <dsp:cNvPr id="0" name=""/>
        <dsp:cNvSpPr/>
      </dsp:nvSpPr>
      <dsp:spPr>
        <a:xfrm>
          <a:off x="7703111" y="31111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AON Actuarial</a:t>
          </a:r>
        </a:p>
      </dsp:txBody>
      <dsp:txXfrm>
        <a:off x="7703111" y="3111169"/>
        <a:ext cx="1025634" cy="512817"/>
      </dsp:txXfrm>
    </dsp:sp>
    <dsp:sp modelId="{BD5FF85C-A4EF-4A07-B3D1-E639F1234E41}">
      <dsp:nvSpPr>
        <dsp:cNvPr id="0" name=""/>
        <dsp:cNvSpPr/>
      </dsp:nvSpPr>
      <dsp:spPr>
        <a:xfrm>
          <a:off x="7703111" y="38393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Praesidium</a:t>
          </a:r>
        </a:p>
      </dsp:txBody>
      <dsp:txXfrm>
        <a:off x="7703111" y="3839369"/>
        <a:ext cx="1025634" cy="512817"/>
      </dsp:txXfrm>
    </dsp:sp>
    <dsp:sp modelId="{AD0DB7D6-08FC-4B39-8910-3BC5A7517336}">
      <dsp:nvSpPr>
        <dsp:cNvPr id="0" name=""/>
        <dsp:cNvSpPr/>
      </dsp:nvSpPr>
      <dsp:spPr>
        <a:xfrm>
          <a:off x="7703111" y="4567569"/>
          <a:ext cx="1025634" cy="512817"/>
        </a:xfrm>
        <a:prstGeom prst="rect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... and others</a:t>
          </a:r>
        </a:p>
      </dsp:txBody>
      <dsp:txXfrm>
        <a:off x="7703111" y="4567569"/>
        <a:ext cx="1025634" cy="512817"/>
      </dsp:txXfrm>
    </dsp:sp>
    <dsp:sp modelId="{D7F6F33C-2874-44E7-BB5F-762F8D6FA095}">
      <dsp:nvSpPr>
        <dsp:cNvPr id="0" name=""/>
        <dsp:cNvSpPr/>
      </dsp:nvSpPr>
      <dsp:spPr>
        <a:xfrm>
          <a:off x="3103142" y="9265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CSURMA Executive Committee</a:t>
          </a:r>
        </a:p>
      </dsp:txBody>
      <dsp:txXfrm>
        <a:off x="3103142" y="926568"/>
        <a:ext cx="1025634" cy="512817"/>
      </dsp:txXfrm>
    </dsp:sp>
    <dsp:sp modelId="{E5150C2A-B71B-4B82-9AF5-4CE7B9013AC7}">
      <dsp:nvSpPr>
        <dsp:cNvPr id="0" name=""/>
        <dsp:cNvSpPr/>
      </dsp:nvSpPr>
      <dsp:spPr>
        <a:xfrm>
          <a:off x="4344159" y="926568"/>
          <a:ext cx="1025634" cy="512817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AORMA     Committee</a:t>
          </a:r>
          <a:endParaRPr lang="en-US" sz="11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344159" y="926568"/>
        <a:ext cx="1025634" cy="512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C484D-35A2-44B6-BF9B-EC267C955DD5}">
      <dsp:nvSpPr>
        <dsp:cNvPr id="0" name=""/>
        <dsp:cNvSpPr/>
      </dsp:nvSpPr>
      <dsp:spPr>
        <a:xfrm>
          <a:off x="1148715" y="0"/>
          <a:ext cx="5181600" cy="5181600"/>
        </a:xfrm>
        <a:prstGeom prst="ellipse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  <a:latin typeface="+mj-lt"/>
            </a:rPr>
            <a:t>CSURMA</a:t>
          </a:r>
          <a:endParaRPr lang="en-US" sz="1800" b="1" kern="1200" dirty="0">
            <a:solidFill>
              <a:srgbClr val="FFFFFF"/>
            </a:solidFill>
            <a:latin typeface="+mj-lt"/>
          </a:endParaRPr>
        </a:p>
      </dsp:txBody>
      <dsp:txXfrm>
        <a:off x="3015127" y="259079"/>
        <a:ext cx="1448775" cy="777240"/>
      </dsp:txXfrm>
    </dsp:sp>
    <dsp:sp modelId="{6F4C6BD2-3491-41F1-9843-B781AF014B58}">
      <dsp:nvSpPr>
        <dsp:cNvPr id="0" name=""/>
        <dsp:cNvSpPr/>
      </dsp:nvSpPr>
      <dsp:spPr>
        <a:xfrm>
          <a:off x="1699260" y="1036319"/>
          <a:ext cx="4145280" cy="4145280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</a:rPr>
            <a:t>AORMA Programs</a:t>
          </a:r>
          <a:endParaRPr lang="en-US" sz="1800" b="1" kern="1200" dirty="0">
            <a:solidFill>
              <a:srgbClr val="FFFFFF"/>
            </a:solidFill>
          </a:endParaRPr>
        </a:p>
      </dsp:txBody>
      <dsp:txXfrm>
        <a:off x="3047512" y="1285036"/>
        <a:ext cx="1448775" cy="746150"/>
      </dsp:txXfrm>
    </dsp:sp>
    <dsp:sp modelId="{4B2FC175-7624-4EB7-833F-B4736369E587}">
      <dsp:nvSpPr>
        <dsp:cNvPr id="0" name=""/>
        <dsp:cNvSpPr/>
      </dsp:nvSpPr>
      <dsp:spPr>
        <a:xfrm>
          <a:off x="2217420" y="2072639"/>
          <a:ext cx="3108960" cy="3108960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AOA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3047512" y="2305811"/>
        <a:ext cx="1448775" cy="699516"/>
      </dsp:txXfrm>
    </dsp:sp>
    <dsp:sp modelId="{27C4DE9E-7AFD-4CDD-A066-547BA2E37961}">
      <dsp:nvSpPr>
        <dsp:cNvPr id="0" name=""/>
        <dsp:cNvSpPr/>
      </dsp:nvSpPr>
      <dsp:spPr>
        <a:xfrm>
          <a:off x="2735580" y="3108960"/>
          <a:ext cx="2072640" cy="2072640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FF"/>
              </a:solidFill>
            </a:rPr>
            <a:t>Auxiliary Organizations</a:t>
          </a:r>
          <a:endParaRPr lang="en-US" sz="1200" b="1" kern="1200" dirty="0">
            <a:solidFill>
              <a:srgbClr val="FFFFFF"/>
            </a:solidFill>
          </a:endParaRPr>
        </a:p>
      </dsp:txBody>
      <dsp:txXfrm>
        <a:off x="3039111" y="3627120"/>
        <a:ext cx="1465577" cy="103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6"/>
            <a:ext cx="3043238" cy="465137"/>
          </a:xfrm>
          <a:prstGeom prst="rect">
            <a:avLst/>
          </a:prstGeom>
        </p:spPr>
        <p:txBody>
          <a:bodyPr vert="horz" lIns="91400" tIns="45702" rIns="91400" bIns="457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7" y="6"/>
            <a:ext cx="3043238" cy="465137"/>
          </a:xfrm>
          <a:prstGeom prst="rect">
            <a:avLst/>
          </a:prstGeom>
        </p:spPr>
        <p:txBody>
          <a:bodyPr vert="horz" lIns="91400" tIns="45702" rIns="91400" bIns="45702" rtlCol="0"/>
          <a:lstStyle>
            <a:lvl1pPr algn="r">
              <a:defRPr sz="1200"/>
            </a:lvl1pPr>
          </a:lstStyle>
          <a:p>
            <a:fld id="{7C94B9D9-AFBF-4510-A511-C939E6AF6765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842378"/>
            <a:ext cx="3043238" cy="465137"/>
          </a:xfrm>
          <a:prstGeom prst="rect">
            <a:avLst/>
          </a:prstGeom>
        </p:spPr>
        <p:txBody>
          <a:bodyPr vert="horz" lIns="91400" tIns="45702" rIns="91400" bIns="457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7" y="8842378"/>
            <a:ext cx="3043238" cy="465137"/>
          </a:xfrm>
          <a:prstGeom prst="rect">
            <a:avLst/>
          </a:prstGeom>
        </p:spPr>
        <p:txBody>
          <a:bodyPr vert="horz" lIns="91400" tIns="45702" rIns="91400" bIns="45702" rtlCol="0" anchor="b"/>
          <a:lstStyle>
            <a:lvl1pPr algn="r">
              <a:defRPr sz="1200"/>
            </a:lvl1pPr>
          </a:lstStyle>
          <a:p>
            <a:fld id="{F428C581-54B3-4FB3-8ECF-514680EA9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8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3043344" cy="465455"/>
          </a:xfrm>
          <a:prstGeom prst="rect">
            <a:avLst/>
          </a:prstGeom>
        </p:spPr>
        <p:txBody>
          <a:bodyPr vert="horz" lIns="93285" tIns="46643" rIns="93285" bIns="466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6" y="7"/>
            <a:ext cx="3043344" cy="465455"/>
          </a:xfrm>
          <a:prstGeom prst="rect">
            <a:avLst/>
          </a:prstGeom>
        </p:spPr>
        <p:txBody>
          <a:bodyPr vert="horz" lIns="93285" tIns="46643" rIns="93285" bIns="46643" rtlCol="0"/>
          <a:lstStyle>
            <a:lvl1pPr algn="r">
              <a:defRPr sz="1200"/>
            </a:lvl1pPr>
          </a:lstStyle>
          <a:p>
            <a:fld id="{A18F7B5A-0D52-4244-8EE7-DE952644C03F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5" tIns="46643" rIns="93285" bIns="466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9"/>
            <a:ext cx="5618480" cy="4189095"/>
          </a:xfrm>
          <a:prstGeom prst="rect">
            <a:avLst/>
          </a:prstGeom>
        </p:spPr>
        <p:txBody>
          <a:bodyPr vert="horz" lIns="93285" tIns="46643" rIns="93285" bIns="466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42036"/>
            <a:ext cx="3043344" cy="465455"/>
          </a:xfrm>
          <a:prstGeom prst="rect">
            <a:avLst/>
          </a:prstGeom>
        </p:spPr>
        <p:txBody>
          <a:bodyPr vert="horz" lIns="93285" tIns="46643" rIns="93285" bIns="466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6" y="8842036"/>
            <a:ext cx="3043344" cy="465455"/>
          </a:xfrm>
          <a:prstGeom prst="rect">
            <a:avLst/>
          </a:prstGeom>
        </p:spPr>
        <p:txBody>
          <a:bodyPr vert="horz" lIns="93285" tIns="46643" rIns="93285" bIns="46643" rtlCol="0" anchor="b"/>
          <a:lstStyle>
            <a:lvl1pPr algn="r">
              <a:defRPr sz="1200"/>
            </a:lvl1pPr>
          </a:lstStyle>
          <a:p>
            <a:fld id="{2A8F6422-9A90-4DFE-A1AF-06684510B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89685-551D-43F7-8182-D115725852B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886" y="4287921"/>
            <a:ext cx="5392910" cy="4061342"/>
          </a:xfrm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08732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62333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1C7B4-E245-41AA-B368-3DDAF9A190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21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1C7B4-E245-41AA-B368-3DDAF9A190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5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08124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ADD</a:t>
            </a:r>
            <a:r>
              <a:rPr lang="en-US" b="1" baseline="0" dirty="0" smtClean="0"/>
              <a:t> PICTURES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03358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923E1-5904-4A70-BCDD-E52D985281A6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1360195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923E1-5904-4A70-BCDD-E52D985281A6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1245528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923E1-5904-4A70-BCDD-E52D985281A6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1553082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923E1-5904-4A70-BCDD-E52D985281A6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20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932285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2">
              <a:defRPr/>
            </a:pPr>
            <a:r>
              <a:rPr lang="en-US" dirty="0" smtClean="0"/>
              <a:t>G:\Share\CLIENT\jpa\csu\AORMA\AORMA Claims\Loss Runs\Liability\2015 06 30 - CSURMA Loss Run History – sortable.xlsx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6422-9A90-4DFE-A1AF-06684510B7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8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ADD PICTURES</a:t>
            </a:r>
          </a:p>
        </p:txBody>
      </p:sp>
    </p:spTree>
    <p:extLst>
      <p:ext uri="{BB962C8B-B14F-4D97-AF65-F5344CB8AC3E}">
        <p14:creationId xmlns:p14="http://schemas.microsoft.com/office/powerpoint/2010/main" val="2408738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G:\Share\CLIENT\jpa\csu\AORMA\AORMA Claims\Loss Runs\Liability\2015 10 15 - CSURMA </a:t>
            </a:r>
            <a:r>
              <a:rPr lang="en-US" dirty="0" err="1" smtClean="0"/>
              <a:t>Liab</a:t>
            </a:r>
            <a:r>
              <a:rPr lang="en-US" dirty="0" smtClean="0"/>
              <a:t> Loss Run for Member Presentation.xlsx</a:t>
            </a:r>
          </a:p>
        </p:txBody>
      </p:sp>
    </p:spTree>
    <p:extLst>
      <p:ext uri="{BB962C8B-B14F-4D97-AF65-F5344CB8AC3E}">
        <p14:creationId xmlns:p14="http://schemas.microsoft.com/office/powerpoint/2010/main" val="2776941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G:\Share\CLIENT\jpa\csu\Pooled Program Funding Status\FY 2014-15\Risk Pools Funding Status 2014 2015 – Charts.xlsx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6422-9A90-4DFE-A1AF-06684510B78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82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G:\Share\CLIENT\jpa\csu\AORMA\AORMA Program Expenses\CSURMA Program Expenses.xlsx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6422-9A90-4DFE-A1AF-06684510B78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2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289DD7-8563-4F38-9CC2-F3A98D977E1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979129" y="8841740"/>
            <a:ext cx="304238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80" tIns="45187" rIns="90380" bIns="45187" anchor="b"/>
          <a:lstStyle/>
          <a:p>
            <a:pPr algn="r" defTabSz="904268"/>
            <a:fld id="{E1B3F1A4-1BA5-400F-A8F7-9826F6E7445D}" type="slidenum">
              <a:rPr lang="en-US" sz="1200"/>
              <a:pPr algn="r" defTabSz="904268"/>
              <a:t>25</a:t>
            </a:fld>
            <a:endParaRPr lang="en-US" sz="1200" dirty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380" tIns="45187" rIns="90380" bIns="45187"/>
          <a:lstStyle/>
          <a:p>
            <a:pPr eaLnBrk="1" hangingPunct="1"/>
            <a:r>
              <a:rPr lang="en-US" dirty="0" smtClean="0"/>
              <a:t>G:\Share\CLIENT\jpa\csu\AORMA\AORMA Program Expenses\2015 AORMA Program Expenses.xlsx</a:t>
            </a:r>
          </a:p>
        </p:txBody>
      </p:sp>
    </p:spTree>
    <p:extLst>
      <p:ext uri="{BB962C8B-B14F-4D97-AF65-F5344CB8AC3E}">
        <p14:creationId xmlns:p14="http://schemas.microsoft.com/office/powerpoint/2010/main" val="1963588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dirty="0" smtClean="0"/>
              <a:t>G:\Share\CLIENT\jpa\csu\AORMA\AORMA Dividends\AORMA Historical Dividends.xls</a:t>
            </a:r>
          </a:p>
        </p:txBody>
      </p:sp>
    </p:spTree>
    <p:extLst>
      <p:ext uri="{BB962C8B-B14F-4D97-AF65-F5344CB8AC3E}">
        <p14:creationId xmlns:p14="http://schemas.microsoft.com/office/powerpoint/2010/main" val="3413506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3B156-9B35-4F34-B6D5-5B6823A0202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58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3B156-9B35-4F34-B6D5-5B6823A0202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2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68C0B4-A91D-4A5F-A797-E66489944FEB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56" y="4425645"/>
            <a:ext cx="5617208" cy="4185599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182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ADD PICTURES</a:t>
            </a:r>
          </a:p>
        </p:txBody>
      </p:sp>
    </p:spTree>
    <p:extLst>
      <p:ext uri="{BB962C8B-B14F-4D97-AF65-F5344CB8AC3E}">
        <p14:creationId xmlns:p14="http://schemas.microsoft.com/office/powerpoint/2010/main" val="2742146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ADD PICTURES</a:t>
            </a:r>
          </a:p>
        </p:txBody>
      </p:sp>
    </p:spTree>
    <p:extLst>
      <p:ext uri="{BB962C8B-B14F-4D97-AF65-F5344CB8AC3E}">
        <p14:creationId xmlns:p14="http://schemas.microsoft.com/office/powerpoint/2010/main" val="407657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Because we are self insured we can create programs</a:t>
            </a:r>
            <a:r>
              <a:rPr lang="en-US" b="1" baseline="0" dirty="0" smtClean="0"/>
              <a:t> and they are always changing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794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Because we are self insured we can create programs</a:t>
            </a:r>
            <a:r>
              <a:rPr lang="en-US" b="1" baseline="0" dirty="0" smtClean="0"/>
              <a:t> and they are always changing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346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Because we are self insured we can create programs</a:t>
            </a:r>
            <a:r>
              <a:rPr lang="en-US" b="1" baseline="0" dirty="0" smtClean="0"/>
              <a:t> and they are always changing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5424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Because we are self insured we can create programs</a:t>
            </a:r>
            <a:r>
              <a:rPr lang="en-US" b="1" baseline="0" dirty="0" smtClean="0"/>
              <a:t> and they are always changing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3461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C0DF2-33B4-4FB1-AD8A-BDF056E6F37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Because we are self insured we can create programs</a:t>
            </a:r>
            <a:r>
              <a:rPr lang="en-US" b="1" baseline="0" dirty="0" smtClean="0"/>
              <a:t> and they are always changing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0852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0" y="4800600"/>
            <a:ext cx="9144000" cy="76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2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0" y="1981200"/>
            <a:ext cx="9144000" cy="76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31"/>
          <p:cNvGrpSpPr>
            <a:grpSpLocks/>
          </p:cNvGrpSpPr>
          <p:nvPr userDrawn="1"/>
        </p:nvGrpSpPr>
        <p:grpSpPr bwMode="auto">
          <a:xfrm>
            <a:off x="76200" y="5197475"/>
            <a:ext cx="1752600" cy="1660525"/>
            <a:chOff x="48" y="3226"/>
            <a:chExt cx="1104" cy="1046"/>
          </a:xfrm>
        </p:grpSpPr>
        <p:pic>
          <p:nvPicPr>
            <p:cNvPr id="8" name="Picture 32" descr="AOA lazuline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9FBFD"/>
                </a:clrFrom>
                <a:clrTo>
                  <a:srgbClr val="F9FBFD">
                    <a:alpha val="0"/>
                  </a:srgbClr>
                </a:clrTo>
              </a:clrChange>
              <a:lum contrast="90000"/>
            </a:blip>
            <a:srcRect/>
            <a:stretch>
              <a:fillRect/>
            </a:stretch>
          </p:blipFill>
          <p:spPr bwMode="auto">
            <a:xfrm>
              <a:off x="48" y="3226"/>
              <a:ext cx="10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33"/>
            <p:cNvGraphicFramePr>
              <a:graphicFrameLocks noChangeAspect="1"/>
            </p:cNvGraphicFramePr>
            <p:nvPr/>
          </p:nvGraphicFramePr>
          <p:xfrm>
            <a:off x="48" y="3801"/>
            <a:ext cx="1104" cy="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" name="Photo Editor Photo" r:id="rId5" imgW="2142857" imgH="914286" progId="">
                    <p:embed/>
                  </p:oleObj>
                </mc:Choice>
                <mc:Fallback>
                  <p:oleObj name="Photo Editor Photo" r:id="rId5" imgW="2142857" imgH="914286" progId="">
                    <p:embed/>
                    <p:pic>
                      <p:nvPicPr>
                        <p:cNvPr id="0" name="Picture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" y="3801"/>
                          <a:ext cx="1104" cy="4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60325" algn="ctr">
              <a:buFontTx/>
              <a:buNone/>
              <a:defRPr b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B0CD6-72CB-46D2-A643-97258544F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csurma logo lg X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633855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0261-3F76-4785-9DFB-22BAAD56E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580ED-6E77-4E0B-B576-658E6261D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"/>
            <a:ext cx="22288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5341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CB09-B340-4DAD-8BCB-8C8145E48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18330-BA73-4770-8786-B4CAA2C36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553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295400"/>
            <a:ext cx="86868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54C68-B585-47AE-BBCC-1813DD839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632A6-FC0E-4BF2-8CFE-2DAA2CACB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553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295400"/>
            <a:ext cx="86868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E9C37-867A-45E3-B957-5EFC8C2EF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A09E8-EED2-4666-BCC5-1234FCC30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1663"/>
            <a:ext cx="6788150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52588"/>
            <a:ext cx="3771900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652588"/>
            <a:ext cx="3771900" cy="429101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3BAB7-873F-4517-B607-4EDB50E0A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ChangeArrowheads="1"/>
          </p:cNvSpPr>
          <p:nvPr userDrawn="1"/>
        </p:nvSpPr>
        <p:spPr bwMode="auto">
          <a:xfrm>
            <a:off x="0" y="4800600"/>
            <a:ext cx="9144000" cy="7620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77168" name="Picture 1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9144000" cy="2743200"/>
          </a:xfrm>
          <a:prstGeom prst="rect">
            <a:avLst/>
          </a:prstGeom>
          <a:noFill/>
        </p:spPr>
      </p:pic>
      <p:sp>
        <p:nvSpPr>
          <p:cNvPr id="177170" name="Rectangle 18"/>
          <p:cNvSpPr>
            <a:spLocks noChangeArrowheads="1"/>
          </p:cNvSpPr>
          <p:nvPr userDrawn="1"/>
        </p:nvSpPr>
        <p:spPr bwMode="auto">
          <a:xfrm>
            <a:off x="0" y="1981200"/>
            <a:ext cx="9144000" cy="7620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" name="Picture 19" descr="csurma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70844"/>
            <a:ext cx="2070100" cy="64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6441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8F13E-32E6-4BB6-B8E8-20AAC4A7AD21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6050"/>
            <a:ext cx="6553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8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371601"/>
            <a:ext cx="7772400" cy="30353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BF8BD-BFA8-48A6-86CB-49C789587406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26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162800" cy="76200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495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495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0B7AC-4B5F-437B-B519-5979895FCB00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31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391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99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001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99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90EF0-8D4F-44FD-A0B1-32A30C5A7A62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3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2309-59ED-4B86-B55F-198EDD613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8597D-625D-454D-9888-D0835A237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1628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B7AE1-DD20-410B-A124-D41745B9C9F3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34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B5AE7-AA74-4BFB-956F-99C1686325FC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5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57276-1E2C-47B4-A54C-3350BDB9CADB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8CA79-F82E-4321-A7D0-569AD25DBD56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76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1628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05BC3-E3BC-4A4A-93FA-649E61D09D1C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0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990600"/>
            <a:ext cx="2114550" cy="4876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990600"/>
            <a:ext cx="61912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‹#›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F9BDE-81AA-4593-B3E7-884D54274C0E}" type="slidenum">
              <a:rPr lang="en-US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75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553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295400"/>
            <a:ext cx="86868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E9C37-867A-45E3-B957-5EFC8C2EFD59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A09E8-EED2-4666-BCC5-1234FCC301B8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1845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1663"/>
            <a:ext cx="6788150" cy="8461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52588"/>
            <a:ext cx="3771900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652588"/>
            <a:ext cx="3771900" cy="429101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3BAB7-873F-4517-B607-4EDB50E0ADCF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7862A-0B05-455E-BDEA-AE0B19932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8FF82-471C-4A5A-8510-4D7B80E9F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4D420-B341-43B8-92AE-B4D368E30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E1BDA-B5C5-4F9A-9DE8-DE4D6679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835DC-CEFC-46F2-A6D3-C51964D80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78A0D-F46A-435F-8BB8-698E500B1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2786D-9617-49A2-811A-B74E020D5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88652-5C99-499E-AE03-2B60962ED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14906-5444-491D-BA74-3BD5756FC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FAACA-B26B-4F9A-BA8E-21AC5E25D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9B5AF-8A6E-40F0-A10E-1580386F1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5D9A-754A-4A3A-A81F-A56A216C7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A5822-4063-430D-BB70-54077BF7C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A598-A49E-4166-80FF-6F31A8797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6050"/>
            <a:ext cx="65532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68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pPr>
              <a:defRPr/>
            </a:pPr>
            <a:fld id="{50EDAA55-06AD-4DE8-BD70-6F5E09511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1090" name="Line 1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9525">
            <a:solidFill>
              <a:srgbClr val="B3B3B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176" name="Picture 20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9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9AC2B3-0EF0-4D0C-8407-5621554D5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csurma logo lg X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633855" cy="647700"/>
          </a:xfrm>
          <a:prstGeom prst="rect">
            <a:avLst/>
          </a:prstGeom>
          <a:noFill/>
          <a:ln>
            <a:noFill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282575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458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EEECE1"/>
              </a:solidFill>
              <a:latin typeface="Calibri"/>
              <a:cs typeface="+mn-cs"/>
            </a:endParaRPr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  <a:latin typeface="Calibri"/>
                <a:cs typeface="+mn-cs"/>
              </a:rPr>
              <a:t>‹#›</a:t>
            </a:r>
            <a:endParaRPr lang="en-US">
              <a:solidFill>
                <a:srgbClr val="EEECE1"/>
              </a:solidFill>
              <a:latin typeface="Calibri"/>
              <a:cs typeface="+mn-cs"/>
            </a:endParaRP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D7FC05-D687-46E0-B584-088A39D759F1}" type="slidenum">
              <a:rPr lang="en-US">
                <a:solidFill>
                  <a:srgbClr val="EEECE1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EEECE1"/>
              </a:solidFill>
              <a:cs typeface="+mn-cs"/>
            </a:endParaRPr>
          </a:p>
        </p:txBody>
      </p:sp>
      <p:pic>
        <p:nvPicPr>
          <p:cNvPr id="176143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</p:spPr>
      </p:pic>
      <p:pic>
        <p:nvPicPr>
          <p:cNvPr id="11" name="Picture 19" descr="csurm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270844"/>
            <a:ext cx="2070100" cy="64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6050"/>
            <a:ext cx="6553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9525">
            <a:solidFill>
              <a:srgbClr val="B3B3B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29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</a:defRPr>
      </a:lvl9pPr>
    </p:titleStyle>
    <p:bodyStyle>
      <a:lvl1pPr marL="234950" indent="-2349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onderopolis.org/wonder/can-you-unwrap-a-mumm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://nashvilleforfree.com/2011/11/03/the-ancient-egyptian-mummy-a-defense-against-tomb-robbery/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138.100.76.11/visionguided2/?q=node/7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www.3ders.org/articles/20130313-building-an-unmanned-aerial-system-with-additive-manufacturing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saneale.ca/category/teaching-learning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hwellplumbing.co.uk/career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www.themortonreport.com/home-away/life/do-you-know-how-to-work-with-creative-talent/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lestatemarketingauthority.com/010-keeping-it-all-up-to-dat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0ahUKEwiHp_q9-5jKAhVJ8WMKHet_DTsQjRwIBw&amp;url=http://www.virginiabraininjury.com/brain-injury-blog/is-a-concussion-a-traumatic-brain-injury/&amp;psig=AFQjCNHHaYNbw-74nY_VOGxZPoNflL8_wA&amp;ust=145229946058036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psychcentral.com/news/2013/10/30/internet-may-fuel-new-methods-of-child-sexual-abuse/61358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fcpa.com/resources/financial-analysis-industry-benchmarkin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rcareerandinternshipdigest.blogspot.com/2014/02/making-most-of-your-spring-break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0450"/>
            <a:ext cx="86868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surma aorma addres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019800"/>
            <a:ext cx="8839200" cy="67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236220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AORMA:  The Big Picture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Monday, January 11, 2016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10:45 am – 12:00 pm</a:t>
            </a:r>
          </a:p>
          <a:p>
            <a:pPr algn="ctr"/>
            <a:endPara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Presented </a:t>
            </a:r>
            <a:r>
              <a:rPr lang="en-US" b="1" dirty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by</a:t>
            </a:r>
            <a:r>
              <a:rPr lang="en-US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:</a:t>
            </a:r>
            <a:endParaRPr lang="en-US" sz="1000" b="1" dirty="0"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" name="Picture 9" descr="csurma logo lg X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9244"/>
            <a:ext cx="3429000" cy="123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4953000"/>
            <a:ext cx="9067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Zachary Gifford</a:t>
            </a:r>
            <a:endParaRPr lang="en-US" sz="1400" b="1" i="1" dirty="0"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1400" b="1" i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Director Systemwide Risk Management</a:t>
            </a:r>
            <a:endParaRPr lang="en-US" sz="1400" b="1" i="1" dirty="0"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1400" b="1" i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CSU Chancellor’s Office</a:t>
            </a:r>
            <a:endParaRPr lang="en-US" sz="1400" b="1" i="1" dirty="0"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15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858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Hot Topic …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906752"/>
              </p:ext>
            </p:extLst>
          </p:nvPr>
        </p:nvGraphicFramePr>
        <p:xfrm>
          <a:off x="609600" y="2209800"/>
          <a:ext cx="7848600" cy="2441014"/>
        </p:xfrm>
        <a:graphic>
          <a:graphicData uri="http://schemas.openxmlformats.org/drawingml/2006/table">
            <a:tbl>
              <a:tblPr firstRow="1" bandRow="1"/>
              <a:tblGrid>
                <a:gridCol w="3116595"/>
                <a:gridCol w="4732005"/>
              </a:tblGrid>
              <a:tr h="6600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Program Limit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$25,ooo,ooo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8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Transit Limit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$2,500,000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400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Per Item Limit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$100,000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275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(higher limits available for scheduled items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37400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Deductible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$0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</a:tr>
              <a:tr h="275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(except EQ)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sp>
        <p:nvSpPr>
          <p:cNvPr id="7" name="Title 6"/>
          <p:cNvSpPr txBox="1">
            <a:spLocks/>
          </p:cNvSpPr>
          <p:nvPr/>
        </p:nvSpPr>
        <p:spPr bwMode="auto">
          <a:xfrm>
            <a:off x="1480" y="9906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0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Fine Arts, Archives and Artifacts Program (FAAAP)</a:t>
            </a:r>
          </a:p>
        </p:txBody>
      </p:sp>
      <p:pic>
        <p:nvPicPr>
          <p:cNvPr id="3074" name="Picture 2" descr="http://wonderopolis.org/wp-content/uploads/2011/10/mummy-in-casket_shutterstock_153328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63483"/>
            <a:ext cx="1950484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ashvilleforfree.com/wp-content/uploads/2011/11/mummy-coffin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08916"/>
            <a:ext cx="1828800" cy="126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10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73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Topic …</a:t>
            </a:r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Unmanned Aerial Vehicles (UAV)</a:t>
            </a:r>
            <a:endParaRPr lang="en-US" sz="1600" b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620251"/>
              </p:ext>
            </p:extLst>
          </p:nvPr>
        </p:nvGraphicFramePr>
        <p:xfrm>
          <a:off x="685800" y="2133600"/>
          <a:ext cx="7924800" cy="1638300"/>
        </p:xfrm>
        <a:graphic>
          <a:graphicData uri="http://schemas.openxmlformats.org/drawingml/2006/table">
            <a:tbl>
              <a:tblPr/>
              <a:tblGrid>
                <a:gridCol w="3482110"/>
                <a:gridCol w="4442690"/>
              </a:tblGrid>
              <a:tr h="333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Liability Coverage Limit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$25,ooo,ooo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Weight Limitation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Must be 100 lbs or less.  UAV’s over 100 lbs require a separate aviation policy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4080"/>
                          </a:solidFill>
                          <a:effectLst/>
                          <a:latin typeface="Georgia" panose="02040502050405020303" pitchFamily="18" charset="0"/>
                        </a:rPr>
                        <a:t>Hull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4080"/>
                          </a:solidFill>
                          <a:effectLst/>
                          <a:latin typeface="Georgia" panose="02040502050405020303" pitchFamily="18" charset="0"/>
                        </a:rPr>
                        <a:t>Excluded, but available for purchase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http://138.100.76.11/visionguided2/sites/files/wfmfolder/group/uavs/helianimado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39" y="3962400"/>
            <a:ext cx="3263900" cy="223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3ders.org/images/unmanned-aerial-system-additive-manufacturing-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419600"/>
            <a:ext cx="2711450" cy="14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11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10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4800" y="114300"/>
            <a:ext cx="662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latinLnBrk="0" hangingPunct="0">
              <a:lnSpc>
                <a:spcPct val="85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Hot Topic …</a:t>
            </a:r>
            <a:endParaRPr lang="en-US" sz="28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8400"/>
            <a:ext cx="3403600" cy="25527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6"/>
          <p:cNvSpPr txBox="1">
            <a:spLocks/>
          </p:cNvSpPr>
          <p:nvPr/>
        </p:nvSpPr>
        <p:spPr bwMode="auto">
          <a:xfrm>
            <a:off x="0" y="982092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Crisis </a:t>
            </a:r>
            <a:r>
              <a:rPr lang="en-US" sz="3200" b="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ThreeSixty</a:t>
            </a: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… </a:t>
            </a:r>
            <a:r>
              <a:rPr lang="en-US" sz="1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major disaster!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2669054"/>
            <a:ext cx="482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$0 deductible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$100,000 crisis expenses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$50,000 </a:t>
            </a:r>
            <a: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  <a:t>crisis management </a:t>
            </a: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firm</a:t>
            </a:r>
            <a:endParaRPr 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  <a:t>Advancement of </a:t>
            </a: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crisis management costs</a:t>
            </a:r>
            <a:endParaRPr 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6576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12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066800"/>
          </a:xfrm>
        </p:spPr>
        <p:txBody>
          <a:bodyPr/>
          <a:lstStyle/>
          <a:p>
            <a:pPr algn="ctr">
              <a:defRPr/>
            </a:pP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Agility Recovery </a:t>
            </a:r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puts you first in line for …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662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latinLnBrk="0" hangingPunct="0">
              <a:lnSpc>
                <a:spcPct val="85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Hot Topic …</a:t>
            </a:r>
            <a:endParaRPr lang="en-US" sz="28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132221" cy="37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14800" y="2362200"/>
            <a:ext cx="4343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Temporary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Office Space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Power Communications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Computer System</a:t>
            </a:r>
            <a:endParaRPr 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6576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13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002060"/>
                </a:solidFill>
              </a:rPr>
              <a:t>Hot Topic …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3861723"/>
            <a:ext cx="4415950" cy="2062103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Questions:  </a:t>
            </a:r>
          </a:p>
          <a:p>
            <a:pPr algn="ctr"/>
            <a:endParaRPr lang="en-US" sz="1600" b="1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David </a:t>
            </a:r>
            <a:r>
              <a:rPr lang="en-US" sz="16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Krevella</a:t>
            </a:r>
            <a:endParaRPr lang="en-US" sz="16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Senior Director, Systemwide Professional Development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CSU Office of the Chancellor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dkervella@calstate.edu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562-951-4454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052" name="Picture 4" descr="Skillso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29904"/>
            <a:ext cx="2475781" cy="91435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w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2" y="5389516"/>
            <a:ext cx="2730397" cy="7119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59" y="3158181"/>
            <a:ext cx="2892100" cy="703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059003"/>
            <a:ext cx="436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Transition from </a:t>
            </a:r>
            <a:r>
              <a:rPr 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TargetSolutions</a:t>
            </a:r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to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SkillSoft and </a:t>
            </a:r>
            <a:r>
              <a:rPr 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LawRoom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 bwMode="auto">
          <a:xfrm>
            <a:off x="0" y="1001004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Systemwide Learning Management System</a:t>
            </a:r>
            <a:endParaRPr lang="en-US" sz="1600" b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5124" name="Picture 4" descr="http://lisaneale.ca/files/2012/02/Scenario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99" y="1937983"/>
            <a:ext cx="1617567" cy="17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14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07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9762" t="32258" r="60952" b="9511"/>
          <a:stretch>
            <a:fillRect/>
          </a:stretch>
        </p:blipFill>
        <p:spPr bwMode="auto">
          <a:xfrm>
            <a:off x="4581525" y="3962400"/>
            <a:ext cx="416956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9524" t="9604" r="21429" b="35828"/>
          <a:stretch>
            <a:fillRect/>
          </a:stretch>
        </p:blipFill>
        <p:spPr bwMode="auto">
          <a:xfrm>
            <a:off x="3857625" y="1066800"/>
            <a:ext cx="5091796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724400" cy="3048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b="0" dirty="0" smtClean="0"/>
              <a:t>Log into the CSURMA website – </a:t>
            </a:r>
            <a:r>
              <a:rPr lang="en-US" sz="2400" b="0" dirty="0" smtClean="0">
                <a:solidFill>
                  <a:srgbClr val="0D24FF"/>
                </a:solidFill>
              </a:rPr>
              <a:t>www.CSURMA.org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0" dirty="0" smtClean="0"/>
              <a:t>Click on MEMBERS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0" dirty="0" smtClean="0"/>
              <a:t>Enter Username and Password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0" dirty="0" smtClean="0"/>
              <a:t>Click sign in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662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CSURMA Website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8382000" y="1038225"/>
            <a:ext cx="609600" cy="304800"/>
          </a:xfrm>
          <a:prstGeom prst="borderCallout1">
            <a:avLst>
              <a:gd name="adj1" fmla="val 18750"/>
              <a:gd name="adj2" fmla="val -8333"/>
              <a:gd name="adj3" fmla="val 515625"/>
              <a:gd name="adj4" fmla="val -772709"/>
            </a:avLst>
          </a:prstGeom>
          <a:noFill/>
          <a:ln w="12700" cap="sq"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15</a:t>
            </a:r>
            <a:endParaRPr lang="en-US" sz="1000" b="1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93" y="9525"/>
            <a:ext cx="6388655" cy="990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Coverage Programs Available to Auxiliary Organizations</a:t>
            </a:r>
            <a:endParaRPr lang="en-US" dirty="0"/>
          </a:p>
        </p:txBody>
      </p:sp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75952" y="1146763"/>
            <a:ext cx="8509966" cy="5257800"/>
            <a:chOff x="600" y="720"/>
            <a:chExt cx="14628" cy="10680"/>
          </a:xfrm>
        </p:grpSpPr>
        <p:sp>
          <p:nvSpPr>
            <p:cNvPr id="4099" name="Oval 3"/>
            <p:cNvSpPr>
              <a:spLocks noChangeAspect="1" noChangeArrowheads="1"/>
            </p:cNvSpPr>
            <p:nvPr/>
          </p:nvSpPr>
          <p:spPr bwMode="auto">
            <a:xfrm>
              <a:off x="4014" y="3280"/>
              <a:ext cx="7430" cy="3640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600" b="1" dirty="0">
                  <a:solidFill>
                    <a:srgbClr val="FFFFFF"/>
                  </a:solidFill>
                  <a:latin typeface="Candara" pitchFamily="34" charset="0"/>
                  <a:cs typeface="Arial" pitchFamily="34" charset="0"/>
                </a:rPr>
                <a:t>Coverage Programs</a:t>
              </a:r>
            </a:p>
          </p:txBody>
        </p:sp>
        <p:sp>
          <p:nvSpPr>
            <p:cNvPr id="4100" name="AutoShape 4"/>
            <p:cNvSpPr>
              <a:spLocks/>
            </p:cNvSpPr>
            <p:nvPr/>
          </p:nvSpPr>
          <p:spPr bwMode="auto">
            <a:xfrm>
              <a:off x="11295" y="720"/>
              <a:ext cx="3639" cy="960"/>
            </a:xfrm>
            <a:prstGeom prst="borderCallout1">
              <a:avLst>
                <a:gd name="adj1" fmla="val 41248"/>
                <a:gd name="adj2" fmla="val 707"/>
                <a:gd name="adj3" fmla="val 283902"/>
                <a:gd name="adj4" fmla="val -41396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Special Liability Insurance Program (SLIP)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1" name="AutoShape 5"/>
            <p:cNvSpPr>
              <a:spLocks/>
            </p:cNvSpPr>
            <p:nvPr/>
          </p:nvSpPr>
          <p:spPr bwMode="auto">
            <a:xfrm>
              <a:off x="630" y="7620"/>
              <a:ext cx="1440" cy="1689"/>
            </a:xfrm>
            <a:prstGeom prst="borderCallout1">
              <a:avLst>
                <a:gd name="adj1" fmla="val 20690"/>
                <a:gd name="adj2" fmla="val 108333"/>
                <a:gd name="adj3" fmla="val -102416"/>
                <a:gd name="adj4" fmla="val 250472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Student Travel Accident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2" name="AutoShape 6"/>
            <p:cNvSpPr>
              <a:spLocks/>
            </p:cNvSpPr>
            <p:nvPr/>
          </p:nvSpPr>
          <p:spPr bwMode="auto">
            <a:xfrm>
              <a:off x="600" y="812"/>
              <a:ext cx="1440" cy="1572"/>
            </a:xfrm>
            <a:prstGeom prst="borderCallout1">
              <a:avLst>
                <a:gd name="adj1" fmla="val 19653"/>
                <a:gd name="adj2" fmla="val 108333"/>
                <a:gd name="adj3" fmla="val 184466"/>
                <a:gd name="adj4" fmla="val 273344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Property Insurance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3" name="AutoShape 7"/>
            <p:cNvSpPr>
              <a:spLocks/>
            </p:cNvSpPr>
            <p:nvPr/>
          </p:nvSpPr>
          <p:spPr bwMode="auto">
            <a:xfrm>
              <a:off x="12168" y="10224"/>
              <a:ext cx="2782" cy="1121"/>
            </a:xfrm>
            <a:prstGeom prst="borderCallout1">
              <a:avLst>
                <a:gd name="adj1" fmla="val 35457"/>
                <a:gd name="adj2" fmla="val -1814"/>
                <a:gd name="adj3" fmla="val -301631"/>
                <a:gd name="adj4" fmla="val -96541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Vendors / Contractors Liability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4" name="AutoShape 8"/>
            <p:cNvSpPr>
              <a:spLocks/>
            </p:cNvSpPr>
            <p:nvPr/>
          </p:nvSpPr>
          <p:spPr bwMode="auto">
            <a:xfrm>
              <a:off x="12549" y="2268"/>
              <a:ext cx="2586" cy="960"/>
            </a:xfrm>
            <a:prstGeom prst="borderCallout1">
              <a:avLst>
                <a:gd name="adj1" fmla="val 101991"/>
                <a:gd name="adj2" fmla="val 28418"/>
                <a:gd name="adj3" fmla="val 219318"/>
                <a:gd name="adj4" fmla="val -52128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Builder’s Risk Insurance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5" name="AutoShape 9"/>
            <p:cNvSpPr>
              <a:spLocks/>
            </p:cNvSpPr>
            <p:nvPr/>
          </p:nvSpPr>
          <p:spPr bwMode="auto">
            <a:xfrm>
              <a:off x="4559" y="1030"/>
              <a:ext cx="2304" cy="1393"/>
            </a:xfrm>
            <a:prstGeom prst="borderCallout1">
              <a:avLst>
                <a:gd name="adj1" fmla="val 103506"/>
                <a:gd name="adj2" fmla="val 9864"/>
                <a:gd name="adj3" fmla="val 180749"/>
                <a:gd name="adj4" fmla="val 4325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Liability Insurance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6" name="AutoShape 10"/>
            <p:cNvSpPr>
              <a:spLocks/>
            </p:cNvSpPr>
            <p:nvPr/>
          </p:nvSpPr>
          <p:spPr bwMode="auto">
            <a:xfrm>
              <a:off x="6131" y="9515"/>
              <a:ext cx="2400" cy="1397"/>
            </a:xfrm>
            <a:prstGeom prst="borderCallout1">
              <a:avLst>
                <a:gd name="adj1" fmla="val 10620"/>
                <a:gd name="adj2" fmla="val -6347"/>
                <a:gd name="adj3" fmla="val -174281"/>
                <a:gd name="adj4" fmla="val 27608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Unemployment Insurance Program (UIP)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07" name="AutoShape 11"/>
            <p:cNvSpPr>
              <a:spLocks/>
            </p:cNvSpPr>
            <p:nvPr/>
          </p:nvSpPr>
          <p:spPr bwMode="auto">
            <a:xfrm>
              <a:off x="12217" y="8667"/>
              <a:ext cx="2455" cy="1200"/>
            </a:xfrm>
            <a:prstGeom prst="borderCallout1">
              <a:avLst>
                <a:gd name="adj1" fmla="val 11400"/>
                <a:gd name="adj2" fmla="val -3803"/>
                <a:gd name="adj3" fmla="val -187676"/>
                <a:gd name="adj4" fmla="val -6165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Rocketry Insurance</a:t>
              </a:r>
            </a:p>
          </p:txBody>
        </p:sp>
        <p:sp>
          <p:nvSpPr>
            <p:cNvPr id="4108" name="AutoShape 12"/>
            <p:cNvSpPr>
              <a:spLocks/>
            </p:cNvSpPr>
            <p:nvPr/>
          </p:nvSpPr>
          <p:spPr bwMode="auto">
            <a:xfrm>
              <a:off x="11897" y="5819"/>
              <a:ext cx="3331" cy="995"/>
            </a:xfrm>
            <a:prstGeom prst="borderCallout1">
              <a:avLst>
                <a:gd name="adj1" fmla="val 23079"/>
                <a:gd name="adj2" fmla="val -3602"/>
                <a:gd name="adj3" fmla="val -14728"/>
                <a:gd name="adj4" fmla="val -16995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Participant Accident Insurance (PAI) Program </a:t>
              </a:r>
            </a:p>
          </p:txBody>
        </p:sp>
        <p:sp>
          <p:nvSpPr>
            <p:cNvPr id="4109" name="AutoShape 13"/>
            <p:cNvSpPr>
              <a:spLocks/>
            </p:cNvSpPr>
            <p:nvPr/>
          </p:nvSpPr>
          <p:spPr bwMode="auto">
            <a:xfrm>
              <a:off x="641" y="3224"/>
              <a:ext cx="1814" cy="1480"/>
            </a:xfrm>
            <a:prstGeom prst="borderCallout1">
              <a:avLst>
                <a:gd name="adj1" fmla="val 72657"/>
                <a:gd name="adj2" fmla="val 104933"/>
                <a:gd name="adj3" fmla="val 99899"/>
                <a:gd name="adj4" fmla="val 186118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Club Sports / Intramurals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10" name="AutoShape 14"/>
            <p:cNvSpPr>
              <a:spLocks/>
            </p:cNvSpPr>
            <p:nvPr/>
          </p:nvSpPr>
          <p:spPr bwMode="auto">
            <a:xfrm>
              <a:off x="1185" y="10200"/>
              <a:ext cx="3480" cy="1045"/>
            </a:xfrm>
            <a:prstGeom prst="borderCallout1">
              <a:avLst>
                <a:gd name="adj1" fmla="val 15000"/>
                <a:gd name="adj2" fmla="val 103449"/>
                <a:gd name="adj3" fmla="val -307964"/>
                <a:gd name="adj4" fmla="val 149136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 smtClean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Public Entity Physical Damage Program</a:t>
              </a: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11" name="AutoShape 15"/>
            <p:cNvSpPr>
              <a:spLocks/>
            </p:cNvSpPr>
            <p:nvPr/>
          </p:nvSpPr>
          <p:spPr bwMode="auto">
            <a:xfrm>
              <a:off x="630" y="5100"/>
              <a:ext cx="1995" cy="1820"/>
            </a:xfrm>
            <a:prstGeom prst="borderCallout1">
              <a:avLst>
                <a:gd name="adj1" fmla="val 15319"/>
                <a:gd name="adj2" fmla="val 106014"/>
                <a:gd name="adj3" fmla="val 3936"/>
                <a:gd name="adj4" fmla="val 16943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Foreign Travel Insurance Program (FTIP)</a:t>
              </a:r>
            </a:p>
          </p:txBody>
        </p:sp>
        <p:sp>
          <p:nvSpPr>
            <p:cNvPr id="4112" name="AutoShape 16"/>
            <p:cNvSpPr>
              <a:spLocks/>
            </p:cNvSpPr>
            <p:nvPr/>
          </p:nvSpPr>
          <p:spPr bwMode="auto">
            <a:xfrm rot="10800000" flipV="1">
              <a:off x="7331" y="1564"/>
              <a:ext cx="2304" cy="1083"/>
            </a:xfrm>
            <a:prstGeom prst="borderCallout1">
              <a:avLst>
                <a:gd name="adj1" fmla="val 101138"/>
                <a:gd name="adj2" fmla="val 11864"/>
                <a:gd name="adj3" fmla="val 168803"/>
                <a:gd name="adj4" fmla="val 29534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Crime Insurance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13" name="AutoShape 17"/>
            <p:cNvSpPr>
              <a:spLocks/>
            </p:cNvSpPr>
            <p:nvPr/>
          </p:nvSpPr>
          <p:spPr bwMode="auto">
            <a:xfrm>
              <a:off x="12579" y="4335"/>
              <a:ext cx="2355" cy="1183"/>
            </a:xfrm>
            <a:prstGeom prst="borderCallout1">
              <a:avLst>
                <a:gd name="adj1" fmla="val 45051"/>
                <a:gd name="adj2" fmla="val -5097"/>
                <a:gd name="adj3" fmla="val 48702"/>
                <a:gd name="adj4" fmla="val -46659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Special Events Insurance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14" name="AutoShape 18"/>
            <p:cNvSpPr>
              <a:spLocks/>
            </p:cNvSpPr>
            <p:nvPr/>
          </p:nvSpPr>
          <p:spPr bwMode="auto">
            <a:xfrm>
              <a:off x="9374" y="10425"/>
              <a:ext cx="1440" cy="975"/>
            </a:xfrm>
            <a:prstGeom prst="borderCallout1">
              <a:avLst>
                <a:gd name="adj1" fmla="val 18463"/>
                <a:gd name="adj2" fmla="val -8333"/>
                <a:gd name="adj3" fmla="val -341949"/>
                <a:gd name="adj4" fmla="val -11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Auto Liability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4115" name="AutoShape 19"/>
            <p:cNvSpPr>
              <a:spLocks/>
            </p:cNvSpPr>
            <p:nvPr/>
          </p:nvSpPr>
          <p:spPr bwMode="auto">
            <a:xfrm>
              <a:off x="2390" y="8160"/>
              <a:ext cx="2300" cy="1228"/>
            </a:xfrm>
            <a:prstGeom prst="borderCallout1">
              <a:avLst>
                <a:gd name="adj1" fmla="val 21431"/>
                <a:gd name="adj2" fmla="val 105097"/>
                <a:gd name="adj3" fmla="val -116945"/>
                <a:gd name="adj4" fmla="val 137878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63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Candara" pitchFamily="34" charset="0"/>
                  <a:cs typeface="Arial" pitchFamily="34" charset="0"/>
                </a:rPr>
                <a:t>Workers’ Compensation Program</a:t>
              </a:r>
            </a:p>
            <a:p>
              <a:pPr algn="ctr">
                <a:spcAft>
                  <a:spcPts val="1000"/>
                </a:spcAft>
              </a:pPr>
              <a:endPara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endParaRPr>
            </a:p>
          </p:txBody>
        </p:sp>
      </p:grpSp>
      <p:sp>
        <p:nvSpPr>
          <p:cNvPr id="23" name="AutoShape 9"/>
          <p:cNvSpPr>
            <a:spLocks/>
          </p:cNvSpPr>
          <p:nvPr/>
        </p:nvSpPr>
        <p:spPr bwMode="auto">
          <a:xfrm>
            <a:off x="5308540" y="4806283"/>
            <a:ext cx="1340372" cy="685779"/>
          </a:xfrm>
          <a:prstGeom prst="borderCallout1">
            <a:avLst>
              <a:gd name="adj1" fmla="val -6257"/>
              <a:gd name="adj2" fmla="val 92342"/>
              <a:gd name="adj3" fmla="val -112284"/>
              <a:gd name="adj4" fmla="val 49596"/>
            </a:avLst>
          </a:prstGeom>
          <a:gradFill rotWithShape="0">
            <a:gsLst>
              <a:gs pos="0">
                <a:srgbClr val="FFFFFF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Inland Marine Insurance Program</a:t>
            </a:r>
          </a:p>
          <a:p>
            <a:pPr algn="ctr">
              <a:spcAft>
                <a:spcPts val="1000"/>
              </a:spcAft>
            </a:pPr>
            <a:endParaRPr lang="en-US" sz="1200" b="1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24" name="AutoShape 18"/>
          <p:cNvSpPr>
            <a:spLocks/>
          </p:cNvSpPr>
          <p:nvPr/>
        </p:nvSpPr>
        <p:spPr bwMode="auto">
          <a:xfrm>
            <a:off x="1417299" y="1160520"/>
            <a:ext cx="1005213" cy="668280"/>
          </a:xfrm>
          <a:prstGeom prst="borderCallout1">
            <a:avLst>
              <a:gd name="adj1" fmla="val 109152"/>
              <a:gd name="adj2" fmla="val 92153"/>
              <a:gd name="adj3" fmla="val 214913"/>
              <a:gd name="adj4" fmla="val 158437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Pollution Legal Liability</a:t>
            </a:r>
          </a:p>
          <a:p>
            <a:pPr algn="ctr">
              <a:spcAft>
                <a:spcPts val="1000"/>
              </a:spcAft>
            </a:pPr>
            <a:endParaRPr lang="en-US" sz="1200" b="1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>
            <a:off x="6068607" y="1985156"/>
            <a:ext cx="1160609" cy="573966"/>
          </a:xfrm>
          <a:prstGeom prst="borderCallout1">
            <a:avLst>
              <a:gd name="adj1" fmla="val 100760"/>
              <a:gd name="adj2" fmla="val 68453"/>
              <a:gd name="adj3" fmla="val 138841"/>
              <a:gd name="adj4" fmla="val 27431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Cyber Liability Program</a:t>
            </a:r>
          </a:p>
        </p:txBody>
      </p:sp>
      <p:sp>
        <p:nvSpPr>
          <p:cNvPr id="26" name="AutoShape 13"/>
          <p:cNvSpPr>
            <a:spLocks/>
          </p:cNvSpPr>
          <p:nvPr/>
        </p:nvSpPr>
        <p:spPr bwMode="auto">
          <a:xfrm>
            <a:off x="1666356" y="3962400"/>
            <a:ext cx="1457844" cy="628290"/>
          </a:xfrm>
          <a:prstGeom prst="borderCallout1">
            <a:avLst>
              <a:gd name="adj1" fmla="val 106714"/>
              <a:gd name="adj2" fmla="val 98939"/>
              <a:gd name="adj3" fmla="val 23762"/>
              <a:gd name="adj4" fmla="val 119299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Identity Fraud Expense Reimbursement</a:t>
            </a:r>
          </a:p>
          <a:p>
            <a:pPr algn="ctr">
              <a:spcAft>
                <a:spcPts val="1000"/>
              </a:spcAft>
            </a:pPr>
            <a:endParaRPr lang="en-US" sz="1200" b="1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27" name="AutoShape 13"/>
          <p:cNvSpPr>
            <a:spLocks/>
          </p:cNvSpPr>
          <p:nvPr/>
        </p:nvSpPr>
        <p:spPr bwMode="auto">
          <a:xfrm>
            <a:off x="3611596" y="4590690"/>
            <a:ext cx="1457844" cy="628290"/>
          </a:xfrm>
          <a:prstGeom prst="borderCallout1">
            <a:avLst>
              <a:gd name="adj1" fmla="val -3956"/>
              <a:gd name="adj2" fmla="val 49284"/>
              <a:gd name="adj3" fmla="val -56587"/>
              <a:gd name="adj4" fmla="val 48736"/>
            </a:avLst>
          </a:prstGeom>
          <a:gradFill rotWithShape="0">
            <a:gsLst>
              <a:gs pos="0">
                <a:srgbClr val="FFFFFF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Athletic Injury Medical Expense Program (AIME)</a:t>
            </a:r>
          </a:p>
          <a:p>
            <a:pPr algn="ctr">
              <a:spcAft>
                <a:spcPts val="1000"/>
              </a:spcAft>
            </a:pPr>
            <a:endParaRPr lang="en-US" sz="1200" b="1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28" name="AutoShape 6"/>
          <p:cNvSpPr>
            <a:spLocks/>
          </p:cNvSpPr>
          <p:nvPr/>
        </p:nvSpPr>
        <p:spPr bwMode="auto">
          <a:xfrm>
            <a:off x="5660966" y="891601"/>
            <a:ext cx="837733" cy="773901"/>
          </a:xfrm>
          <a:prstGeom prst="borderCallout1">
            <a:avLst>
              <a:gd name="adj1" fmla="val 100884"/>
              <a:gd name="adj2" fmla="val 62853"/>
              <a:gd name="adj3" fmla="val 208040"/>
              <a:gd name="adj4" fmla="val -19039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Non-Owned Aviation</a:t>
            </a:r>
          </a:p>
          <a:p>
            <a:pPr algn="ctr">
              <a:spcAft>
                <a:spcPts val="1000"/>
              </a:spcAft>
            </a:pPr>
            <a:endParaRPr lang="en-US" sz="1200" b="1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29" name="AutoShape 18"/>
          <p:cNvSpPr>
            <a:spLocks/>
          </p:cNvSpPr>
          <p:nvPr/>
        </p:nvSpPr>
        <p:spPr bwMode="auto">
          <a:xfrm>
            <a:off x="1539393" y="2076558"/>
            <a:ext cx="949646" cy="647768"/>
          </a:xfrm>
          <a:prstGeom prst="borderCallout1">
            <a:avLst>
              <a:gd name="adj1" fmla="val 94664"/>
              <a:gd name="adj2" fmla="val 98521"/>
              <a:gd name="adj3" fmla="val 115255"/>
              <a:gd name="adj4" fmla="val 111794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Unmanned Aerial Vehicle</a:t>
            </a:r>
          </a:p>
          <a:p>
            <a:pPr algn="ctr">
              <a:spcAft>
                <a:spcPts val="1000"/>
              </a:spcAft>
            </a:pPr>
            <a:endParaRPr lang="en-US" sz="1200" b="1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94" y="6476532"/>
            <a:ext cx="9116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nsolas" panose="020B0609020204030204" pitchFamily="49" charset="0"/>
                <a:ea typeface="SimHei" panose="02010609060101010101" pitchFamily="49" charset="-122"/>
                <a:cs typeface="Consolas" panose="020B0609020204030204" pitchFamily="49" charset="0"/>
              </a:rPr>
              <a:t>All members are automatically enrolled in “Blue Programs” / “Red Programs” are optional and must be purchased separately.</a:t>
            </a:r>
            <a:endParaRPr lang="en-US" sz="1000" dirty="0">
              <a:solidFill>
                <a:schemeClr val="bg1"/>
              </a:solidFill>
              <a:latin typeface="Consolas" panose="020B0609020204030204" pitchFamily="49" charset="0"/>
              <a:ea typeface="SimHei" panose="02010609060101010101" pitchFamily="49" charset="-122"/>
              <a:cs typeface="Consolas" panose="020B0609020204030204" pitchFamily="49" charset="0"/>
            </a:endParaRPr>
          </a:p>
        </p:txBody>
      </p:sp>
      <p:sp>
        <p:nvSpPr>
          <p:cNvPr id="30" name="AutoShape 11"/>
          <p:cNvSpPr>
            <a:spLocks/>
          </p:cNvSpPr>
          <p:nvPr/>
        </p:nvSpPr>
        <p:spPr bwMode="auto">
          <a:xfrm>
            <a:off x="7005875" y="4260829"/>
            <a:ext cx="1685065" cy="590764"/>
          </a:xfrm>
          <a:prstGeom prst="borderCallout1">
            <a:avLst>
              <a:gd name="adj1" fmla="val 11400"/>
              <a:gd name="adj2" fmla="val -3803"/>
              <a:gd name="adj3" fmla="val -88495"/>
              <a:gd name="adj4" fmla="val -34354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 smtClean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Fine </a:t>
            </a:r>
            <a:r>
              <a:rPr lang="en-US" sz="1200" b="1" dirty="0">
                <a:solidFill>
                  <a:schemeClr val="bg1"/>
                </a:solidFill>
                <a:latin typeface="Candara" pitchFamily="34" charset="0"/>
                <a:cs typeface="Arial" pitchFamily="34" charset="0"/>
              </a:rPr>
              <a:t>Arts, Archives and Artifacts Program (FAAAP)</a:t>
            </a: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16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444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477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Liability </a:t>
            </a:r>
            <a:b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Program Layer Structure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48621"/>
              </p:ext>
            </p:extLst>
          </p:nvPr>
        </p:nvGraphicFramePr>
        <p:xfrm>
          <a:off x="457200" y="1142998"/>
          <a:ext cx="8305800" cy="5105403"/>
        </p:xfrm>
        <a:graphic>
          <a:graphicData uri="http://schemas.openxmlformats.org/drawingml/2006/table">
            <a:tbl>
              <a:tblPr/>
              <a:tblGrid>
                <a:gridCol w="4152900"/>
                <a:gridCol w="4152900"/>
              </a:tblGrid>
              <a:tr h="2238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</a:t>
                      </a:r>
                    </a:p>
                  </a:txBody>
                  <a:tcPr marL="7489" marR="7489" marT="74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CSURMA</a:t>
                      </a:r>
                    </a:p>
                  </a:txBody>
                  <a:tcPr marL="7489" marR="7489" marT="74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53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 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978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Various Insurers - $15,000,000 xs of $5,000,000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25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18525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18525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18525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78734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8062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1613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 Reinsured Layer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Campus Pooled Layer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9297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Genesis Reinsurance Corp. - $4,650,000 xs of $350,000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$5,000,000 inclusive of individual campus deductible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9297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9297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9297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069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385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Campus deductibles … </a:t>
                      </a:r>
                    </a:p>
                  </a:txBody>
                  <a:tcPr marL="7489" marR="7489" marT="7489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069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$35,000 to 900,000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2385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 Pooled Layer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069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$350,000 per occurrence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238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 Member Deductible $0; except for EPL</a:t>
                      </a:r>
                    </a:p>
                  </a:txBody>
                  <a:tcPr marL="7489" marR="7489" marT="7489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49402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Member employment practices deductibles … </a:t>
                      </a:r>
                      <a:b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$25,000; $50,000; $75,000; or$100,000 </a:t>
                      </a:r>
                      <a:b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489" marR="7489" marT="7489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17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92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477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Workers’ Compensation </a:t>
            </a:r>
            <a:b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Program Layer Structure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453172"/>
              </p:ext>
            </p:extLst>
          </p:nvPr>
        </p:nvGraphicFramePr>
        <p:xfrm>
          <a:off x="340920" y="1219199"/>
          <a:ext cx="8462160" cy="5029201"/>
        </p:xfrm>
        <a:graphic>
          <a:graphicData uri="http://schemas.openxmlformats.org/drawingml/2006/table">
            <a:tbl>
              <a:tblPr/>
              <a:tblGrid>
                <a:gridCol w="4231080"/>
                <a:gridCol w="4231080"/>
              </a:tblGrid>
              <a:tr h="2772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</a:t>
                      </a:r>
                    </a:p>
                  </a:txBody>
                  <a:tcPr marL="9416" marR="9416" marT="94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CSURMA</a:t>
                      </a:r>
                    </a:p>
                  </a:txBody>
                  <a:tcPr marL="9416" marR="9416" marT="94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9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416" marR="9416" marT="9416" marB="0" anchor="b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98480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Safety National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Workers' Compensation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Statutory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Employer's Liability</a:t>
                      </a: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Safety National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Workers' Compensation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Statutory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Employer's Liability</a:t>
                      </a:r>
                    </a:p>
                  </a:txBody>
                  <a:tcPr marL="9416" marR="9416" marT="9416" marB="0" anchor="b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85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$4,500,000 xs of $500,000</a:t>
                      </a: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$2,500,000 xs of $2,500,000</a:t>
                      </a:r>
                    </a:p>
                  </a:txBody>
                  <a:tcPr marL="9416" marR="9416" marT="9416" marB="0" anchor="b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5815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4859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Campus Pooled Layer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3903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$2,500,000 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3903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3903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76489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 Pooled Layer</a:t>
                      </a: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390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$500,000 </a:t>
                      </a: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9416" marR="9416" marT="941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48592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This layer is reinsured by CSAC EIA effective 1/1/15</a:t>
                      </a:r>
                    </a:p>
                  </a:txBody>
                  <a:tcPr marL="9416" marR="9416" marT="941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18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86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477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Property </a:t>
            </a:r>
            <a:b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Program Layer Structure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089067"/>
              </p:ext>
            </p:extLst>
          </p:nvPr>
        </p:nvGraphicFramePr>
        <p:xfrm>
          <a:off x="477733" y="1219201"/>
          <a:ext cx="8188534" cy="5029200"/>
        </p:xfrm>
        <a:graphic>
          <a:graphicData uri="http://schemas.openxmlformats.org/drawingml/2006/table">
            <a:tbl>
              <a:tblPr/>
              <a:tblGrid>
                <a:gridCol w="4094267"/>
                <a:gridCol w="4094267"/>
              </a:tblGrid>
              <a:tr h="23485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</a:t>
                      </a:r>
                    </a:p>
                  </a:txBody>
                  <a:tcPr marL="7976" marR="7976" marT="7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CSURMA</a:t>
                      </a:r>
                    </a:p>
                  </a:txBody>
                  <a:tcPr marL="7976" marR="7976" marT="7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 PEPIP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7976" marR="7976" marT="7976" marB="0" anchor="b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40492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APIP (Alliant Property Insurance Program)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Various Insurers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APIP (Alliant Property Insurance Program)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Various Insurers</a:t>
                      </a:r>
                    </a:p>
                  </a:txBody>
                  <a:tcPr marL="7976" marR="7976" marT="797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0246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$1,000,000,000 xs of $100,000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$999,000,000 xs of $1,000,000</a:t>
                      </a:r>
                    </a:p>
                  </a:txBody>
                  <a:tcPr marL="7976" marR="7976" marT="797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0246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0246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97182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3485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Campus Pooled Layer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246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$1,000,000 per occurrence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1056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$2,000,000 aggregate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866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1056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Campus Deductible 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1056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$100,000 to $1,000,000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3485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 Pooled Layer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246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$100,000 per occurrence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246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$250,000 aggregate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3485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186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Member Deductible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1056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$5,000 to 100,000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76" marR="7976" marT="7976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19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6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CSURMA History and Overview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305104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California State University Risk Management Authority (CSURMA</a:t>
            </a:r>
            <a:r>
              <a:rPr lang="en-US" sz="2400" b="1" dirty="0">
                <a:solidFill>
                  <a:srgbClr val="FF0000"/>
                </a:solidFill>
                <a:latin typeface="Georgia" pitchFamily="18" charset="0"/>
              </a:rPr>
              <a:t>) –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 joint powers authority created to provide insurance and risk management services for CSU Campuses and Auxiliary Organizations, including insurance and self-insurance.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Georgia" pitchFamily="18" charset="0"/>
            </a:endParaRPr>
          </a:p>
          <a:p>
            <a:pPr marL="0" lvl="1">
              <a:defRPr/>
            </a:pPr>
            <a:r>
              <a:rPr lang="en-US" sz="2400" b="1" dirty="0">
                <a:solidFill>
                  <a:srgbClr val="000099"/>
                </a:solidFill>
                <a:latin typeface="Georgia" pitchFamily="18" charset="0"/>
              </a:rPr>
              <a:t>Auxiliary Organizations Risk Management Alliance (AORMA) -</a:t>
            </a:r>
            <a:r>
              <a:rPr lang="en-US" sz="2000" dirty="0">
                <a:solidFill>
                  <a:schemeClr val="bg1"/>
                </a:solidFill>
                <a:latin typeface="Georgia" pitchFamily="18" charset="0"/>
              </a:rPr>
              <a:t>  operates within CSURMA to offer tailored coverage for CSU Auxiliary Organizations, including lower deductibles and other special coverage requirements.</a:t>
            </a:r>
          </a:p>
          <a:p>
            <a:pPr>
              <a:defRPr/>
            </a:pPr>
            <a:endParaRPr lang="en-US" sz="2000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6B78597D-625D-454D-9888-D0835A237E6D}" type="slidenum">
              <a:rPr lang="en-US" sz="1000" b="1">
                <a:latin typeface="Arial" pitchFamily="34" charset="0"/>
              </a:rPr>
              <a:pPr algn="ctr"/>
              <a:t>2</a:t>
            </a:fld>
            <a:endParaRPr lang="en-US" sz="1000" b="1" dirty="0">
              <a:latin typeface="Arial" pitchFamily="34" charset="0"/>
            </a:endParaRPr>
          </a:p>
        </p:txBody>
      </p:sp>
      <p:pic>
        <p:nvPicPr>
          <p:cNvPr id="6146" name="Picture 2" descr="http://www.rothwellplumbing.co.uk/wp-content/themes/rothwellplumbing/images/structure/working-for-you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17934"/>
            <a:ext cx="25527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themortonreport.com/2013/05/31/work%20toget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19600"/>
            <a:ext cx="2677542" cy="20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477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Fidelity / Crime</a:t>
            </a:r>
            <a:b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Program Layer Structure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6956"/>
              </p:ext>
            </p:extLst>
          </p:nvPr>
        </p:nvGraphicFramePr>
        <p:xfrm>
          <a:off x="334874" y="1219198"/>
          <a:ext cx="8474252" cy="5029202"/>
        </p:xfrm>
        <a:graphic>
          <a:graphicData uri="http://schemas.openxmlformats.org/drawingml/2006/table">
            <a:tbl>
              <a:tblPr/>
              <a:tblGrid>
                <a:gridCol w="4237126"/>
                <a:gridCol w="4237126"/>
              </a:tblGrid>
              <a:tr h="2333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</a:t>
                      </a:r>
                    </a:p>
                  </a:txBody>
                  <a:tcPr marL="7925" marR="7925" marT="7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CSURMA</a:t>
                      </a:r>
                    </a:p>
                  </a:txBody>
                  <a:tcPr marL="7925" marR="7925" marT="7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5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 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Excess Insurance Layer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7925" marR="7925" marT="7925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Lloyd’s of London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Lloyd’s of London</a:t>
                      </a:r>
                    </a:p>
                  </a:txBody>
                  <a:tcPr marL="7925" marR="7925" marT="7925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40233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$2,000,000 any one loss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(inclusive of $100,000 AORMA pooled layer) 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$20,000,000 any one loss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(inclusive of $250,000 deductible) </a:t>
                      </a:r>
                    </a:p>
                  </a:txBody>
                  <a:tcPr marL="7925" marR="7925" marT="7925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$40,000,000 aggregate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$40,000,000 aggregate</a:t>
                      </a:r>
                    </a:p>
                  </a:txBody>
                  <a:tcPr marL="7925" marR="7925" marT="7925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164153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>
                      <a:noFill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1726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Individual Campus Deductible 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$250,000 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921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3335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AORMA Pooled Layer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$25,000 per loss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921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$100,000 aggregate</a:t>
                      </a:r>
                    </a:p>
                  </a:txBody>
                  <a:tcPr marL="7925" marR="7925" marT="7925" marB="0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333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Member Deductible 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FF"/>
                    </a:solidFill>
                  </a:tcPr>
                </a:tc>
              </a:tr>
              <a:tr h="2092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$5,000 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</a:p>
                  </a:txBody>
                  <a:tcPr marL="7925" marR="7925" marT="7925" marB="0" anchor="b">
                    <a:lnL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20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28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66294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kern="1200" dirty="0">
                <a:solidFill>
                  <a:srgbClr val="002060"/>
                </a:solidFill>
              </a:rPr>
              <a:t>AORMA Liability Program Losses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107058"/>
              </p:ext>
            </p:extLst>
          </p:nvPr>
        </p:nvGraphicFramePr>
        <p:xfrm>
          <a:off x="76200" y="1066800"/>
          <a:ext cx="88392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2200" y="2209800"/>
            <a:ext cx="3048000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Verdana" panose="020B0604030504040204" pitchFamily="34" charset="0"/>
              </a:rPr>
              <a:t>The losses the </a:t>
            </a:r>
            <a:r>
              <a:rPr lang="en-US" sz="1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Verdana" panose="020B0604030504040204" pitchFamily="34" charset="0"/>
              </a:rPr>
              <a:t>green column </a:t>
            </a:r>
            <a:r>
              <a:rPr lang="en-US" sz="1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Verdana" panose="020B0604030504040204" pitchFamily="34" charset="0"/>
              </a:rPr>
              <a:t>have been capped at $350,000 per occurrence, which is the AORMA Liability Program Pooled Layer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21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2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66294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kern="1200" dirty="0">
                <a:solidFill>
                  <a:srgbClr val="002060"/>
                </a:solidFill>
              </a:rPr>
              <a:t>AORMA Liability Program Losses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02669"/>
              </p:ext>
            </p:extLst>
          </p:nvPr>
        </p:nvGraphicFramePr>
        <p:xfrm>
          <a:off x="240195" y="1066800"/>
          <a:ext cx="8663609" cy="550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76400" y="2667000"/>
            <a:ext cx="3893248" cy="11695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The red line indicates the AORMA Liability Program Pooled Layer of $350,000 per occurrence.  All losses above the red line receive reinsurance reimbursement excess of $350,000</a:t>
            </a: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. </a:t>
            </a:r>
            <a:endParaRPr lang="en-US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6800" y="5755688"/>
            <a:ext cx="75438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22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42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491019"/>
              </p:ext>
            </p:extLst>
          </p:nvPr>
        </p:nvGraphicFramePr>
        <p:xfrm>
          <a:off x="4651776" y="1154050"/>
          <a:ext cx="4260046" cy="539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5532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Risk Pools Funding Status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7000" y="1533846"/>
            <a:ext cx="2325850" cy="707886"/>
          </a:xfrm>
          <a:prstGeom prst="rect">
            <a:avLst/>
          </a:prstGeom>
          <a:solidFill>
            <a:srgbClr val="EBF5FF"/>
          </a:solidFill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z="1000" dirty="0">
                <a:latin typeface="SimHei" panose="02010609060101010101" pitchFamily="49" charset="-122"/>
                <a:ea typeface="SimHei" panose="02010609060101010101" pitchFamily="49" charset="-122"/>
                <a:cs typeface="Arial" pitchFamily="34" charset="0"/>
              </a:rPr>
              <a:t>The Program Assets have been reduced by the dividend of $715,802 payable in July 2015, and accounts payable of $197,914.</a:t>
            </a:r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8262798" y="2334109"/>
            <a:ext cx="329238" cy="1841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"/>
          <p:cNvSpPr txBox="1"/>
          <p:nvPr/>
        </p:nvSpPr>
        <p:spPr>
          <a:xfrm>
            <a:off x="5486400" y="2051621"/>
            <a:ext cx="1076325" cy="543528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Assets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$13,869,838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7136945" y="2236013"/>
            <a:ext cx="1076325" cy="543528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Assets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$12,960,540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558698"/>
              </p:ext>
            </p:extLst>
          </p:nvPr>
        </p:nvGraphicFramePr>
        <p:xfrm>
          <a:off x="221796" y="1143000"/>
          <a:ext cx="429242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9206" y="1537134"/>
            <a:ext cx="3657600" cy="861774"/>
          </a:xfrm>
          <a:prstGeom prst="rect">
            <a:avLst/>
          </a:prstGeom>
          <a:solidFill>
            <a:srgbClr val="EBF5FF"/>
          </a:solidFill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itchFamily="34" charset="0"/>
              </a:defRPr>
            </a:lvl1pPr>
          </a:lstStyle>
          <a:p>
            <a:r>
              <a:rPr lang="en-US" dirty="0" smtClean="0"/>
              <a:t>The </a:t>
            </a:r>
            <a:r>
              <a:rPr lang="en-US" dirty="0"/>
              <a:t>Program Assets have been reduced by the dividend of $</a:t>
            </a:r>
            <a:r>
              <a:rPr lang="en-US" dirty="0" smtClean="0"/>
              <a:t>464,087 </a:t>
            </a:r>
            <a:r>
              <a:rPr lang="en-US" dirty="0"/>
              <a:t>payable in July 2015, accounts payable of $18,637 and Unearned Revenue of $2,066,470.  The Program Assets have been increased by $3,586,043 for the reinsurance recoveries. 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646467"/>
            <a:ext cx="108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Assets $7,484,954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8241" y="2446412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Assets $8,251,512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5400000">
            <a:off x="3589645" y="2458829"/>
            <a:ext cx="323082" cy="1849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23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79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265"/>
            <a:ext cx="6324600" cy="990600"/>
          </a:xfrm>
        </p:spPr>
        <p:txBody>
          <a:bodyPr/>
          <a:lstStyle/>
          <a:p>
            <a:r>
              <a:rPr lang="en-US" kern="1200" dirty="0" smtClean="0">
                <a:solidFill>
                  <a:srgbClr val="002060"/>
                </a:solidFill>
              </a:rPr>
              <a:t>CSURMA Program Expenses</a:t>
            </a:r>
            <a:br>
              <a:rPr lang="en-US" kern="1200" dirty="0" smtClean="0">
                <a:solidFill>
                  <a:srgbClr val="002060"/>
                </a:solidFill>
              </a:rPr>
            </a:br>
            <a:r>
              <a:rPr lang="en-US" kern="1200" dirty="0" smtClean="0">
                <a:solidFill>
                  <a:srgbClr val="002060"/>
                </a:solidFill>
              </a:rPr>
              <a:t>as of June 30, 2015</a:t>
            </a:r>
            <a:endParaRPr lang="en-US" kern="1200" dirty="0">
              <a:solidFill>
                <a:srgbClr val="00206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184450"/>
              </p:ext>
            </p:extLst>
          </p:nvPr>
        </p:nvGraphicFramePr>
        <p:xfrm>
          <a:off x="152400" y="1143000"/>
          <a:ext cx="8839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24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89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2060"/>
                </a:solidFill>
              </a:rPr>
              <a:t>AORMA Program Expenses</a:t>
            </a:r>
            <a:br>
              <a:rPr lang="en-US" kern="1200" dirty="0">
                <a:solidFill>
                  <a:srgbClr val="002060"/>
                </a:solidFill>
              </a:rPr>
            </a:br>
            <a:r>
              <a:rPr lang="en-US" kern="1200" dirty="0">
                <a:solidFill>
                  <a:srgbClr val="002060"/>
                </a:solidFill>
              </a:rPr>
              <a:t>as of June 30, </a:t>
            </a:r>
            <a:r>
              <a:rPr lang="en-US" kern="1200" dirty="0" smtClean="0">
                <a:solidFill>
                  <a:srgbClr val="002060"/>
                </a:solidFill>
              </a:rPr>
              <a:t>2015</a:t>
            </a:r>
            <a:endParaRPr lang="en-US" kern="1200" dirty="0">
              <a:solidFill>
                <a:srgbClr val="00206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377914"/>
              </p:ext>
            </p:extLst>
          </p:nvPr>
        </p:nvGraphicFramePr>
        <p:xfrm>
          <a:off x="228600" y="1085850"/>
          <a:ext cx="8610600" cy="546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25</a:t>
            </a:r>
            <a:endParaRPr lang="en-US" sz="1000" b="1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2060"/>
                </a:solidFill>
              </a:rPr>
              <a:t>Total AORMA Program Dividend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numCol="2"/>
          <a:lstStyle/>
          <a:p>
            <a:pPr marL="631825" lvl="1" indent="-514350" eaLnBrk="1" hangingPunct="1">
              <a:buClr>
                <a:srgbClr val="000066"/>
              </a:buClr>
              <a:buNone/>
            </a:pPr>
            <a:endParaRPr lang="en-US" sz="2000" b="0" dirty="0" smtClean="0"/>
          </a:p>
          <a:p>
            <a:pPr marL="631825" lvl="1" indent="-514350" eaLnBrk="1" hangingPunct="1">
              <a:buClr>
                <a:srgbClr val="000066"/>
              </a:buClr>
              <a:buNone/>
            </a:pPr>
            <a:endParaRPr lang="en-US" sz="2000" b="0" dirty="0" smtClean="0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499" y="1143000"/>
          <a:ext cx="9167811" cy="530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26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74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002060"/>
                </a:solidFill>
              </a:rPr>
              <a:t>How to Keep Up to Date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539240"/>
            <a:ext cx="8077200" cy="4937760"/>
          </a:xfrm>
          <a:prstGeom prst="rect">
            <a:avLst/>
          </a:prstGeom>
        </p:spPr>
        <p:txBody>
          <a:bodyPr vert="horz" numCol="1">
            <a:normAutofit/>
          </a:bodyPr>
          <a:lstStyle/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“Fitting the Pieces Together” Conference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AOA Conference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CSURMA website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Board meetings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Committee meetings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AORMA bulletins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Quarterly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 AORMA Chair updates</a:t>
            </a: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lang="en-US" sz="2400" baseline="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Newsletter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" pitchFamily="2" charset="2"/>
              <a:buChar char="ü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  <a:p>
            <a:pPr marL="631825" marR="0" lvl="1" indent="-51435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http://www.realestatemarketingauthority.com/wp-content/uploads/2013/03/Blog-Up-to-Dat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3463556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27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6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2060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219199"/>
            <a:ext cx="8382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Questions?  </a:t>
            </a:r>
            <a:r>
              <a:rPr lang="en-US" sz="1600" b="1" i="1" dirty="0" smtClean="0">
                <a:solidFill>
                  <a:schemeClr val="bg1"/>
                </a:solidFill>
                <a:latin typeface="Corbel" panose="020B0503020204020204" pitchFamily="34" charset="0"/>
              </a:rPr>
              <a:t>Please contact your Program Administrators:</a:t>
            </a:r>
          </a:p>
          <a:p>
            <a:endParaRPr lang="en-US" sz="16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endParaRPr lang="en-US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Mimi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Long, AORMA Programs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		415-403-1423  </a:t>
            </a:r>
            <a:r>
              <a:rPr lang="en-US" sz="1600" b="1" dirty="0">
                <a:solidFill>
                  <a:srgbClr val="0000FF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mlong@alliant.com </a:t>
            </a:r>
          </a:p>
          <a:p>
            <a:endParaRPr lang="en-US" sz="1600" b="1" dirty="0">
              <a:solidFill>
                <a:srgbClr val="0000FF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Daniel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Howell, Program Director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			415-403-1426  </a:t>
            </a:r>
            <a:r>
              <a:rPr lang="en-US" sz="1600" b="1" dirty="0">
                <a:solidFill>
                  <a:srgbClr val="0000FF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dhowell@alliant.com </a:t>
            </a:r>
            <a:endParaRPr lang="en-US" sz="1600" b="1" dirty="0" smtClean="0">
              <a:solidFill>
                <a:srgbClr val="0000FF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FF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	</a:t>
            </a:r>
          </a:p>
          <a:p>
            <a:endParaRPr lang="en-US" sz="16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r>
              <a:rPr lang="en-US" sz="1600" b="1" i="1" dirty="0" smtClean="0">
                <a:solidFill>
                  <a:srgbClr val="0000FF"/>
                </a:solidFill>
                <a:latin typeface="Corbel" panose="020B0503020204020204" pitchFamily="34" charset="0"/>
                <a:cs typeface="Arial" pitchFamily="34" charset="0"/>
              </a:rPr>
              <a:t>Or, your friendly Systemwide Risk Management professional:</a:t>
            </a:r>
          </a:p>
          <a:p>
            <a:pPr algn="ctr"/>
            <a:endParaRPr lang="en-US" sz="1600" i="1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Zachary Gifford, </a:t>
            </a: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Director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Systemwide Risk Management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562-951-4568  zgifford@calstate.edu </a:t>
            </a:r>
          </a:p>
        </p:txBody>
      </p:sp>
      <p:pic>
        <p:nvPicPr>
          <p:cNvPr id="8" name="Picture 2" descr="http://reinventinggov.org/wp-content/uploads/2012/07/Question-mark-sig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828800"/>
            <a:ext cx="1905000" cy="2209800"/>
          </a:xfrm>
          <a:prstGeom prst="rect">
            <a:avLst/>
          </a:prstGeom>
          <a:noFill/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28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2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2060"/>
                </a:solidFill>
              </a:rPr>
              <a:t>Conclusion and Questions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2209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800" b="0" dirty="0" smtClean="0">
                <a:latin typeface="+mj-lt"/>
              </a:rPr>
              <a:t>This presentation and much more can be downloaded at: </a:t>
            </a:r>
            <a:endParaRPr lang="en-US" sz="2800" b="0" dirty="0" smtClean="0">
              <a:solidFill>
                <a:srgbClr val="333300"/>
              </a:solidFill>
              <a:latin typeface="+mj-lt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2800" b="0" dirty="0" smtClean="0">
              <a:solidFill>
                <a:srgbClr val="333300"/>
              </a:solidFill>
              <a:latin typeface="+mj-lt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4800" u="sng" dirty="0" smtClean="0">
                <a:solidFill>
                  <a:srgbClr val="0D24FF"/>
                </a:solidFill>
                <a:latin typeface="+mj-lt"/>
              </a:rPr>
              <a:t>www.csurma.org</a:t>
            </a:r>
            <a:r>
              <a:rPr lang="en-US" sz="4800" dirty="0" smtClean="0">
                <a:latin typeface="+mj-lt"/>
              </a:rPr>
              <a:t>  </a:t>
            </a:r>
          </a:p>
          <a:p>
            <a:pPr marL="609600" indent="14288" algn="ctr" eaLnBrk="1" hangingPunct="1">
              <a:lnSpc>
                <a:spcPct val="80000"/>
              </a:lnSpc>
              <a:buFontTx/>
              <a:buNone/>
            </a:pPr>
            <a:endParaRPr lang="en-US" sz="4800" dirty="0" smtClean="0">
              <a:latin typeface="Arial Rounded MT Bold" pitchFamily="34" charset="0"/>
            </a:endParaRPr>
          </a:p>
        </p:txBody>
      </p:sp>
      <p:pic>
        <p:nvPicPr>
          <p:cNvPr id="153602" name="Picture 2" descr="http://resonatesocial.com/wp-content/uploads/2011/05/Audience_Clapp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352800"/>
            <a:ext cx="4048125" cy="2686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solidFill>
                  <a:srgbClr val="002060"/>
                </a:solidFill>
                <a:cs typeface="Times New Roman" pitchFamily="18" charset="0"/>
              </a:rPr>
              <a:t>CSURMA AORMA Overview</a:t>
            </a:r>
            <a:endParaRPr lang="en-US" sz="1050" b="0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200508"/>
            <a:ext cx="8610600" cy="2523768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+mn-lt"/>
              </a:rPr>
              <a:t>Mission Statement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California State University Risk Management Authority (CSURMA) is a joint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power authority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composed of CSU and its Auxiliary Organizations joined to protect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member resources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by providing broad coverage and quality risk management services that stabilize risk cost in a reliable, economical and beneficial manner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375" y="3962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Broad </a:t>
            </a: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Coverage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n-lt"/>
              </a:rPr>
              <a:t>Quality Risk Management </a:t>
            </a: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Services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Stabilize Risk Cost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3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64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ea typeface="SimSun" panose="02010600030101010101" pitchFamily="2" charset="-122"/>
              </a:rPr>
              <a:t>How </a:t>
            </a:r>
            <a:r>
              <a:rPr lang="en-US" dirty="0" smtClean="0">
                <a:ea typeface="SimSun" panose="02010600030101010101" pitchFamily="2" charset="-122"/>
              </a:rPr>
              <a:t>does the work get done?</a:t>
            </a:r>
            <a:endParaRPr lang="en-US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32362866"/>
              </p:ext>
            </p:extLst>
          </p:nvPr>
        </p:nvGraphicFramePr>
        <p:xfrm>
          <a:off x="228600" y="1014274"/>
          <a:ext cx="8729345" cy="527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4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65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858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200" dirty="0" smtClean="0">
                <a:solidFill>
                  <a:srgbClr val="002060"/>
                </a:solidFill>
                <a:cs typeface="Times New Roman" pitchFamily="18" charset="0"/>
              </a:rPr>
              <a:t>CSURMA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0" y="1252314"/>
            <a:ext cx="3886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empus Sans ITC" panose="04020404030D07020202" pitchFamily="82" charset="0"/>
              </a:rPr>
              <a:t>The Whole Enchilada</a:t>
            </a:r>
            <a:endParaRPr lang="en-US" sz="2800" b="1" dirty="0">
              <a:solidFill>
                <a:srgbClr val="002060"/>
              </a:solidFill>
              <a:latin typeface="Tempus Sans ITC" panose="04020404030D07020202" pitchFamily="82" charset="0"/>
            </a:endParaRP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086666414"/>
              </p:ext>
            </p:extLst>
          </p:nvPr>
        </p:nvGraphicFramePr>
        <p:xfrm>
          <a:off x="-457200" y="1295400"/>
          <a:ext cx="7543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flipH="1">
            <a:off x="4724400" y="1637027"/>
            <a:ext cx="609600" cy="424635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5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9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858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Hot Topic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362200"/>
            <a:ext cx="46482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Best Practices in University-Wide Concussive Management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Creation of Training </a:t>
            </a:r>
            <a: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odules in Systemwide </a:t>
            </a:r>
            <a:r>
              <a:rPr lang="en-US" sz="20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LMS</a:t>
            </a: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Concussive Injuries </a:t>
            </a:r>
            <a:r>
              <a:rPr lang="en-US" sz="1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ouch !&amp;#$@</a:t>
            </a:r>
          </a:p>
        </p:txBody>
      </p:sp>
      <p:pic>
        <p:nvPicPr>
          <p:cNvPr id="8196" name="Picture 4" descr="http://www.virginiabraininjury.com/wp-content/uploads/2013/10/iStock_000020397434_Large_cropped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4920167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6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32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858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Hot Topic …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00" y="3541198"/>
            <a:ext cx="3139440" cy="43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 txBox="1">
            <a:spLocks/>
          </p:cNvSpPr>
          <p:nvPr/>
        </p:nvSpPr>
        <p:spPr bwMode="auto">
          <a:xfrm>
            <a:off x="0" y="1009478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Keeping Minors Safe !!!</a:t>
            </a:r>
            <a:endParaRPr lang="en-US" sz="1600" b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4104" name="Picture 8" descr="http://psychcentral.com/news/u/2013/10/stop-sexual-abuse-hand-S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67" y="3016480"/>
            <a:ext cx="2774719" cy="27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120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On-Line Self-Assessments and Training through Praesidium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220" y="4296124"/>
            <a:ext cx="4495800" cy="1600438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w Cen MT" panose="020B0602020104020603" pitchFamily="34" charset="0"/>
              </a:rPr>
              <a:t>Your Primary Contact at Praesidium is:</a:t>
            </a:r>
          </a:p>
          <a:p>
            <a:pPr algn="ctr"/>
            <a:endParaRPr lang="en-US" sz="1400" b="1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0"/>
              </a:rPr>
              <a:t>Aaron Lundberg, LMSW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0"/>
              </a:rPr>
              <a:t>Vice President of Account Services | Praesidium, Inc.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0"/>
              </a:rPr>
              <a:t>817.801.7773 Office | 817.307.3725 Mobile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0"/>
              </a:rPr>
              <a:t>817.261.7864 Fax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w Cen MT" panose="020B0602020104020603" pitchFamily="34" charset="0"/>
              </a:rPr>
              <a:t>Email:  ALundberg@PraesidiumInc.com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6B78597D-625D-454D-9888-D0835A237E6D}" type="slidenum">
              <a:rPr lang="en-US" sz="1000" b="1">
                <a:latin typeface="Arial" pitchFamily="34" charset="0"/>
              </a:rPr>
              <a:pPr algn="ctr"/>
              <a:t>7</a:t>
            </a:fld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92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858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Hot Topic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322370"/>
            <a:ext cx="5860982" cy="16400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Benchmarking through </a:t>
            </a:r>
            <a:r>
              <a:rPr lang="en-US" sz="20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CWCI</a:t>
            </a: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Claims Closure Initiative (Double Play)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CSU / UC Summit</a:t>
            </a:r>
            <a:endParaRPr 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Workers’ Compensation . . . </a:t>
            </a:r>
            <a:r>
              <a:rPr lang="en-US" sz="1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good things are happening!</a:t>
            </a:r>
          </a:p>
        </p:txBody>
      </p:sp>
      <p:pic>
        <p:nvPicPr>
          <p:cNvPr id="3074" name="Picture 2" descr="http://www.grfcpa.com/media/Profitcents-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3543300" cy="20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8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05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M1cDK22CRtM/UwTH1qIS0-I/AAAAAAAABms/BL7sG-4yEPw/s1600/career-concept-tree-job-experience-clipart-8965075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718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050"/>
            <a:ext cx="6858000" cy="84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Hot Topic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2209800"/>
            <a:ext cx="518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MOU – Employment of University Students who have an intern credential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MOU – Unpaid internship placements to university students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MOU – Student teacher placements to university students</a:t>
            </a:r>
            <a:endParaRPr 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 bwMode="auto">
          <a:xfrm>
            <a:off x="-1480" y="1015014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32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Master Student Placement Agreements</a:t>
            </a:r>
            <a:endParaRPr lang="en-US" sz="1600" b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57600" y="6553200"/>
            <a:ext cx="2133600" cy="304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 smtClean="0">
                <a:latin typeface="Arial" pitchFamily="34" charset="0"/>
              </a:rPr>
              <a:t>9</a:t>
            </a:r>
            <a:endParaRPr lang="en-US" sz="1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15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170">
  <a:themeElements>
    <a:clrScheme name="">
      <a:dk1>
        <a:srgbClr val="004080"/>
      </a:dk1>
      <a:lt1>
        <a:srgbClr val="B3B3B3"/>
      </a:lt1>
      <a:dk2>
        <a:srgbClr val="000000"/>
      </a:dk2>
      <a:lt2>
        <a:srgbClr val="FF6666"/>
      </a:lt2>
      <a:accent1>
        <a:srgbClr val="666666"/>
      </a:accent1>
      <a:accent2>
        <a:srgbClr val="0080FF"/>
      </a:accent2>
      <a:accent3>
        <a:srgbClr val="AAAAAA"/>
      </a:accent3>
      <a:accent4>
        <a:srgbClr val="989898"/>
      </a:accent4>
      <a:accent5>
        <a:srgbClr val="B8B8B8"/>
      </a:accent5>
      <a:accent6>
        <a:srgbClr val="0073E7"/>
      </a:accent6>
      <a:hlink>
        <a:srgbClr val="66CCFF"/>
      </a:hlink>
      <a:folHlink>
        <a:srgbClr val="B3B3B3"/>
      </a:folHlink>
    </a:clrScheme>
    <a:fontScheme name="00170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017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70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70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A375BE7928AF4B96EF8EB6FB57A64A" ma:contentTypeVersion="2" ma:contentTypeDescription="Create a new document." ma:contentTypeScope="" ma:versionID="483beba6f0848d9fa33d7f61f0d30c7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e8db7f94553974d0767d4c71b1083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96D7E55-E53E-4056-8C0A-52F3FDDDE794}"/>
</file>

<file path=customXml/itemProps2.xml><?xml version="1.0" encoding="utf-8"?>
<ds:datastoreItem xmlns:ds="http://schemas.openxmlformats.org/officeDocument/2006/customXml" ds:itemID="{3B417A6F-5FBF-4282-80CD-6F8EEF38F487}"/>
</file>

<file path=customXml/itemProps3.xml><?xml version="1.0" encoding="utf-8"?>
<ds:datastoreItem xmlns:ds="http://schemas.openxmlformats.org/officeDocument/2006/customXml" ds:itemID="{C2778F6D-1FFC-4F91-A1D6-75DAA5D1DD8D}"/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11535</TotalTime>
  <Words>1395</Words>
  <Application>Microsoft Office PowerPoint</Application>
  <PresentationFormat>On-screen Show (4:3)</PresentationFormat>
  <Paragraphs>450</Paragraphs>
  <Slides>29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SimHei</vt:lpstr>
      <vt:lpstr>SimSun</vt:lpstr>
      <vt:lpstr>Arial</vt:lpstr>
      <vt:lpstr>Arial Rounded MT Bold</vt:lpstr>
      <vt:lpstr>Bell MT</vt:lpstr>
      <vt:lpstr>Calibri</vt:lpstr>
      <vt:lpstr>Candara</vt:lpstr>
      <vt:lpstr>Consolas</vt:lpstr>
      <vt:lpstr>Corbel</vt:lpstr>
      <vt:lpstr>Garamond</vt:lpstr>
      <vt:lpstr>Georgia</vt:lpstr>
      <vt:lpstr>Tempus Sans ITC</vt:lpstr>
      <vt:lpstr>Times New Roman</vt:lpstr>
      <vt:lpstr>Tw Cen MT</vt:lpstr>
      <vt:lpstr>Verdana</vt:lpstr>
      <vt:lpstr>Wingdings</vt:lpstr>
      <vt:lpstr>Wingdings 2</vt:lpstr>
      <vt:lpstr>00170</vt:lpstr>
      <vt:lpstr>Default Design</vt:lpstr>
      <vt:lpstr>Photo Editor Photo</vt:lpstr>
      <vt:lpstr>PowerPoint Presentation</vt:lpstr>
      <vt:lpstr>CSURMA History and Overview</vt:lpstr>
      <vt:lpstr>CSURMA AORMA Overview</vt:lpstr>
      <vt:lpstr>How does the work get done?</vt:lpstr>
      <vt:lpstr>CSURMA Structure</vt:lpstr>
      <vt:lpstr>Hot Topic …</vt:lpstr>
      <vt:lpstr>Hot Topic …</vt:lpstr>
      <vt:lpstr>Hot Topic …</vt:lpstr>
      <vt:lpstr>Hot Topic …</vt:lpstr>
      <vt:lpstr>Hot Topic …</vt:lpstr>
      <vt:lpstr>Hot Topic …</vt:lpstr>
      <vt:lpstr>PowerPoint Presentation</vt:lpstr>
      <vt:lpstr>Agility Recovery puts you first in line for …</vt:lpstr>
      <vt:lpstr>Hot Topic …</vt:lpstr>
      <vt:lpstr>PowerPoint Presentation</vt:lpstr>
      <vt:lpstr>Coverage Programs Available to Auxiliary Organizations</vt:lpstr>
      <vt:lpstr>Liability  Program Layer Structure</vt:lpstr>
      <vt:lpstr>Workers’ Compensation  Program Layer Structure</vt:lpstr>
      <vt:lpstr>Property  Program Layer Structure</vt:lpstr>
      <vt:lpstr>Fidelity / Crime Program Layer Structure</vt:lpstr>
      <vt:lpstr>AORMA Liability Program Losses</vt:lpstr>
      <vt:lpstr>AORMA Liability Program Losses</vt:lpstr>
      <vt:lpstr>Risk Pools Funding Status</vt:lpstr>
      <vt:lpstr>CSURMA Program Expenses as of June 30, 2015</vt:lpstr>
      <vt:lpstr>AORMA Program Expenses as of June 30, 2015</vt:lpstr>
      <vt:lpstr>Total AORMA Program Dividend</vt:lpstr>
      <vt:lpstr>How to Keep Up to Date</vt:lpstr>
      <vt:lpstr>Thank You!</vt:lpstr>
      <vt:lpstr>Conclusion and Questions</vt:lpstr>
    </vt:vector>
  </TitlesOfParts>
  <Company>Alliant Insurance Services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Employment Practices</dc:title>
  <dc:creator>mkelley</dc:creator>
  <cp:lastModifiedBy>Tevea Him</cp:lastModifiedBy>
  <cp:revision>684</cp:revision>
  <cp:lastPrinted>2016-01-08T23:00:28Z</cp:lastPrinted>
  <dcterms:created xsi:type="dcterms:W3CDTF">2013-01-11T19:05:37Z</dcterms:created>
  <dcterms:modified xsi:type="dcterms:W3CDTF">2016-01-08T23:05:39Z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0x01010009A375BE7928AF4B96EF8EB6FB57A64A</vt:lpwstr>
  </property>
</Properties>
</file>