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2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notesSlides/notesSlide25.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slideLayouts/slideLayout21.xml" ContentType="application/vnd.openxmlformats-officedocument.presentationml.slideLayout+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27.xml" ContentType="application/vnd.openxmlformats-officedocument.presentationml.slideLayout+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theme/theme6.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notesMasters/notesMaster1.xml" ContentType="application/vnd.openxmlformats-officedocument.presentationml.notesMaster+xml"/>
  <Override PartName="/ppt/theme/theme9.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8.xml" ContentType="application/vnd.openxmlformats-officedocument.theme+xml"/>
  <Override PartName="/ppt/theme/theme13.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2.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theme/theme19.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54" r:id="rId2"/>
    <p:sldMasterId id="2147483756" r:id="rId3"/>
    <p:sldMasterId id="2147483758" r:id="rId4"/>
    <p:sldMasterId id="2147483760" r:id="rId5"/>
    <p:sldMasterId id="2147483762" r:id="rId6"/>
    <p:sldMasterId id="2147483764" r:id="rId7"/>
    <p:sldMasterId id="2147483766" r:id="rId8"/>
    <p:sldMasterId id="2147483768" r:id="rId9"/>
    <p:sldMasterId id="2147483770" r:id="rId10"/>
    <p:sldMasterId id="2147483772" r:id="rId11"/>
    <p:sldMasterId id="2147483774" r:id="rId12"/>
    <p:sldMasterId id="2147483776" r:id="rId13"/>
    <p:sldMasterId id="2147483778" r:id="rId14"/>
    <p:sldMasterId id="2147483780" r:id="rId15"/>
    <p:sldMasterId id="2147483782" r:id="rId16"/>
    <p:sldMasterId id="2147483784" r:id="rId17"/>
    <p:sldMasterId id="2147483786" r:id="rId18"/>
  </p:sldMasterIdLst>
  <p:notesMasterIdLst>
    <p:notesMasterId r:id="rId53"/>
  </p:notesMasterIdLst>
  <p:sldIdLst>
    <p:sldId id="281" r:id="rId19"/>
    <p:sldId id="269" r:id="rId20"/>
    <p:sldId id="270" r:id="rId21"/>
    <p:sldId id="266" r:id="rId22"/>
    <p:sldId id="259" r:id="rId23"/>
    <p:sldId id="274" r:id="rId24"/>
    <p:sldId id="282" r:id="rId25"/>
    <p:sldId id="283" r:id="rId26"/>
    <p:sldId id="260" r:id="rId27"/>
    <p:sldId id="284" r:id="rId28"/>
    <p:sldId id="285" r:id="rId29"/>
    <p:sldId id="278" r:id="rId30"/>
    <p:sldId id="275" r:id="rId31"/>
    <p:sldId id="286" r:id="rId32"/>
    <p:sldId id="273" r:id="rId33"/>
    <p:sldId id="276" r:id="rId34"/>
    <p:sldId id="287" r:id="rId35"/>
    <p:sldId id="271"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anklin Gothic Book"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anklin Gothic Book"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anklin Gothic Book"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86" d="100"/>
          <a:sy n="86" d="100"/>
        </p:scale>
        <p:origin x="121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customXml" Target="../customXml/item2.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8CA88-E877-4604-B92A-1F639BEF8370}"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7EA3E12C-0F15-46B9-9F75-387C0E5D8DFE}">
      <dgm:prSet phldrT="[Text]" custT="1"/>
      <dgm:spPr>
        <a:solidFill>
          <a:schemeClr val="tx1">
            <a:lumMod val="20000"/>
            <a:lumOff val="80000"/>
          </a:schemeClr>
        </a:solidFill>
        <a:ln>
          <a:solidFill>
            <a:schemeClr val="dk1">
              <a:shade val="80000"/>
              <a:hueOff val="0"/>
              <a:satOff val="0"/>
              <a:lumOff val="0"/>
            </a:schemeClr>
          </a:solidFill>
        </a:ln>
      </dgm:spPr>
      <dgm:t>
        <a:bodyPr/>
        <a:lstStyle/>
        <a:p>
          <a:r>
            <a:rPr lang="en-US" sz="2400" b="0" dirty="0" smtClean="0">
              <a:solidFill>
                <a:schemeClr val="bg1"/>
              </a:solidFill>
              <a:latin typeface="Calibri" panose="020F0502020204030204" pitchFamily="34" charset="0"/>
            </a:rPr>
            <a:t>Insurance Requirements in Contracts – Basic Coverages</a:t>
          </a:r>
          <a:endParaRPr lang="en-US" sz="2400" b="0" dirty="0">
            <a:solidFill>
              <a:schemeClr val="bg1"/>
            </a:solidFill>
            <a:latin typeface="Calibri" panose="020F0502020204030204" pitchFamily="34" charset="0"/>
          </a:endParaRPr>
        </a:p>
      </dgm:t>
    </dgm:pt>
    <dgm:pt modelId="{6FBE9CEB-F010-4DE6-AD89-1B5E254AB005}" type="parTrans" cxnId="{410704DF-B80F-49E8-BE10-88739AEC9BB3}">
      <dgm:prSet/>
      <dgm:spPr/>
      <dgm:t>
        <a:bodyPr/>
        <a:lstStyle/>
        <a:p>
          <a:endParaRPr lang="en-US"/>
        </a:p>
      </dgm:t>
    </dgm:pt>
    <dgm:pt modelId="{26E21F05-F470-431E-9190-DDA200C00347}" type="sibTrans" cxnId="{410704DF-B80F-49E8-BE10-88739AEC9BB3}">
      <dgm:prSet/>
      <dgm:spPr/>
      <dgm:t>
        <a:bodyPr/>
        <a:lstStyle/>
        <a:p>
          <a:endParaRPr lang="en-US"/>
        </a:p>
      </dgm:t>
    </dgm:pt>
    <dgm:pt modelId="{1EC06678-683F-4503-A508-FDBA6B51ED7B}">
      <dgm:prSet phldrT="[Text]" custT="1"/>
      <dgm:spPr>
        <a:solidFill>
          <a:schemeClr val="accent2">
            <a:lumMod val="20000"/>
            <a:lumOff val="80000"/>
          </a:schemeClr>
        </a:solidFill>
        <a:ln w="9525"/>
      </dgm:spPr>
      <dgm:t>
        <a:bodyPr vert="vert270"/>
        <a:lstStyle/>
        <a:p>
          <a:r>
            <a:rPr lang="en-US" sz="2400" b="0" dirty="0" smtClean="0">
              <a:solidFill>
                <a:schemeClr val="bg1"/>
              </a:solidFill>
              <a:latin typeface="Calibri" panose="020F0502020204030204" pitchFamily="34" charset="0"/>
            </a:rPr>
            <a:t>Commercial General Liability</a:t>
          </a:r>
          <a:endParaRPr lang="en-US" sz="2400" b="0" dirty="0">
            <a:solidFill>
              <a:schemeClr val="bg1"/>
            </a:solidFill>
            <a:latin typeface="Calibri" panose="020F0502020204030204" pitchFamily="34" charset="0"/>
          </a:endParaRPr>
        </a:p>
      </dgm:t>
    </dgm:pt>
    <dgm:pt modelId="{2D2CFA8A-85A4-4BA3-9CCC-7F88C1405DE4}" type="parTrans" cxnId="{288D3F79-C6E7-45B4-AE67-864D8442F4F7}">
      <dgm:prSet/>
      <dgm:spPr/>
      <dgm:t>
        <a:bodyPr/>
        <a:lstStyle/>
        <a:p>
          <a:endParaRPr lang="en-US"/>
        </a:p>
      </dgm:t>
    </dgm:pt>
    <dgm:pt modelId="{15C4F998-CED8-4079-9434-C6731F638DF1}" type="sibTrans" cxnId="{288D3F79-C6E7-45B4-AE67-864D8442F4F7}">
      <dgm:prSet/>
      <dgm:spPr/>
      <dgm:t>
        <a:bodyPr/>
        <a:lstStyle/>
        <a:p>
          <a:endParaRPr lang="en-US"/>
        </a:p>
      </dgm:t>
    </dgm:pt>
    <dgm:pt modelId="{B01F92C6-2739-46A3-A0D1-FF570ABD557D}">
      <dgm:prSet phldrT="[Text]" custT="1"/>
      <dgm:spPr>
        <a:solidFill>
          <a:schemeClr val="accent2">
            <a:lumMod val="20000"/>
            <a:lumOff val="80000"/>
          </a:schemeClr>
        </a:solidFill>
        <a:ln w="9525"/>
      </dgm:spPr>
      <dgm:t>
        <a:bodyPr vert="vert270"/>
        <a:lstStyle/>
        <a:p>
          <a:r>
            <a:rPr lang="en-US" sz="2400" b="0" dirty="0" smtClean="0">
              <a:solidFill>
                <a:schemeClr val="bg1"/>
              </a:solidFill>
              <a:latin typeface="Calibri" panose="020F0502020204030204" pitchFamily="34" charset="0"/>
            </a:rPr>
            <a:t>Commercial Auto Liability</a:t>
          </a:r>
          <a:endParaRPr lang="en-US" sz="2400" b="0" dirty="0">
            <a:solidFill>
              <a:schemeClr val="bg1"/>
            </a:solidFill>
            <a:latin typeface="Calibri" panose="020F0502020204030204" pitchFamily="34" charset="0"/>
          </a:endParaRPr>
        </a:p>
      </dgm:t>
    </dgm:pt>
    <dgm:pt modelId="{E854F546-5535-4E29-9CC4-7AED65318B08}" type="parTrans" cxnId="{5A4BA9FD-D99F-439F-B234-9D3BCC88008F}">
      <dgm:prSet/>
      <dgm:spPr/>
      <dgm:t>
        <a:bodyPr/>
        <a:lstStyle/>
        <a:p>
          <a:endParaRPr lang="en-US"/>
        </a:p>
      </dgm:t>
    </dgm:pt>
    <dgm:pt modelId="{8E40114C-3C7C-44A3-AB84-07A7B10968C9}" type="sibTrans" cxnId="{5A4BA9FD-D99F-439F-B234-9D3BCC88008F}">
      <dgm:prSet/>
      <dgm:spPr/>
      <dgm:t>
        <a:bodyPr/>
        <a:lstStyle/>
        <a:p>
          <a:endParaRPr lang="en-US"/>
        </a:p>
      </dgm:t>
    </dgm:pt>
    <dgm:pt modelId="{1654B717-BD28-476A-A5CE-9A64DAEFE3E4}">
      <dgm:prSet phldrT="[Text]" custT="1"/>
      <dgm:spPr>
        <a:solidFill>
          <a:schemeClr val="accent2">
            <a:lumMod val="20000"/>
            <a:lumOff val="80000"/>
          </a:schemeClr>
        </a:solidFill>
        <a:ln w="9525"/>
      </dgm:spPr>
      <dgm:t>
        <a:bodyPr vert="vert270"/>
        <a:lstStyle/>
        <a:p>
          <a:r>
            <a:rPr lang="en-US" sz="2400" b="0" dirty="0" smtClean="0">
              <a:solidFill>
                <a:schemeClr val="bg1"/>
              </a:solidFill>
              <a:latin typeface="Calibri" panose="020F0502020204030204" pitchFamily="34" charset="0"/>
            </a:rPr>
            <a:t>Workers’ Compensation</a:t>
          </a:r>
          <a:endParaRPr lang="en-US" sz="2400" b="0" dirty="0">
            <a:solidFill>
              <a:schemeClr val="bg1"/>
            </a:solidFill>
            <a:latin typeface="Calibri" panose="020F0502020204030204" pitchFamily="34" charset="0"/>
          </a:endParaRPr>
        </a:p>
      </dgm:t>
    </dgm:pt>
    <dgm:pt modelId="{A6126659-5F29-4F18-81B5-AB838B9F6107}" type="parTrans" cxnId="{6225F26A-2FE2-4BFD-92C2-E3706FCEEF48}">
      <dgm:prSet/>
      <dgm:spPr/>
      <dgm:t>
        <a:bodyPr/>
        <a:lstStyle/>
        <a:p>
          <a:endParaRPr lang="en-US"/>
        </a:p>
      </dgm:t>
    </dgm:pt>
    <dgm:pt modelId="{6818D569-034A-4F56-85D5-F5B3F47382CE}" type="sibTrans" cxnId="{6225F26A-2FE2-4BFD-92C2-E3706FCEEF48}">
      <dgm:prSet/>
      <dgm:spPr/>
      <dgm:t>
        <a:bodyPr/>
        <a:lstStyle/>
        <a:p>
          <a:endParaRPr lang="en-US"/>
        </a:p>
      </dgm:t>
    </dgm:pt>
    <dgm:pt modelId="{5C253B2B-ADBC-4F6D-8F80-FE1A1DB48E3D}">
      <dgm:prSet phldrT="[Text]" custT="1"/>
      <dgm:spPr>
        <a:solidFill>
          <a:schemeClr val="tx2">
            <a:lumMod val="40000"/>
            <a:lumOff val="60000"/>
          </a:schemeClr>
        </a:solidFill>
        <a:ln w="9525"/>
      </dgm:spPr>
      <dgm:t>
        <a:bodyPr vert="vert270"/>
        <a:lstStyle/>
        <a:p>
          <a:r>
            <a:rPr lang="en-US" sz="2400" b="0" dirty="0" smtClean="0">
              <a:solidFill>
                <a:schemeClr val="bg1"/>
              </a:solidFill>
              <a:latin typeface="Calibri" panose="020F0502020204030204" pitchFamily="34" charset="0"/>
            </a:rPr>
            <a:t>Cyber Liability</a:t>
          </a:r>
          <a:endParaRPr lang="en-US" sz="2400" b="0" dirty="0">
            <a:solidFill>
              <a:schemeClr val="bg1"/>
            </a:solidFill>
            <a:latin typeface="Calibri" panose="020F0502020204030204" pitchFamily="34" charset="0"/>
          </a:endParaRPr>
        </a:p>
      </dgm:t>
    </dgm:pt>
    <dgm:pt modelId="{4FB9FA6A-90C6-45BF-837C-7408808C96F3}" type="parTrans" cxnId="{D74C89CA-6162-455D-90BC-5B731FA4EE1D}">
      <dgm:prSet/>
      <dgm:spPr/>
      <dgm:t>
        <a:bodyPr/>
        <a:lstStyle/>
        <a:p>
          <a:endParaRPr lang="en-US"/>
        </a:p>
      </dgm:t>
    </dgm:pt>
    <dgm:pt modelId="{11259CAF-CB81-4394-A609-74C31316A765}" type="sibTrans" cxnId="{D74C89CA-6162-455D-90BC-5B731FA4EE1D}">
      <dgm:prSet/>
      <dgm:spPr/>
      <dgm:t>
        <a:bodyPr/>
        <a:lstStyle/>
        <a:p>
          <a:endParaRPr lang="en-US"/>
        </a:p>
      </dgm:t>
    </dgm:pt>
    <dgm:pt modelId="{94567D20-C97C-49F4-A43D-462920AF2282}">
      <dgm:prSet phldrT="[Text]" custT="1"/>
      <dgm:spPr>
        <a:solidFill>
          <a:schemeClr val="tx2">
            <a:lumMod val="40000"/>
            <a:lumOff val="60000"/>
          </a:schemeClr>
        </a:solidFill>
        <a:ln w="9525"/>
      </dgm:spPr>
      <dgm:t>
        <a:bodyPr vert="vert270"/>
        <a:lstStyle/>
        <a:p>
          <a:r>
            <a:rPr lang="en-US" sz="2400" b="0" dirty="0" smtClean="0">
              <a:solidFill>
                <a:schemeClr val="bg1"/>
              </a:solidFill>
              <a:latin typeface="Calibri" panose="020F0502020204030204" pitchFamily="34" charset="0"/>
            </a:rPr>
            <a:t>Professional Liability</a:t>
          </a:r>
          <a:endParaRPr lang="en-US" sz="2400" b="0" dirty="0">
            <a:solidFill>
              <a:schemeClr val="bg1"/>
            </a:solidFill>
            <a:latin typeface="Calibri" panose="020F0502020204030204" pitchFamily="34" charset="0"/>
          </a:endParaRPr>
        </a:p>
      </dgm:t>
    </dgm:pt>
    <dgm:pt modelId="{90E53CE9-0385-4D15-A735-937B0E937915}" type="parTrans" cxnId="{72A8C65D-59D9-4094-956B-679D6E2B0F20}">
      <dgm:prSet/>
      <dgm:spPr/>
      <dgm:t>
        <a:bodyPr/>
        <a:lstStyle/>
        <a:p>
          <a:endParaRPr lang="en-US"/>
        </a:p>
      </dgm:t>
    </dgm:pt>
    <dgm:pt modelId="{7998B2C9-6037-4AFD-ABAC-000C38AA4597}" type="sibTrans" cxnId="{72A8C65D-59D9-4094-956B-679D6E2B0F20}">
      <dgm:prSet/>
      <dgm:spPr/>
      <dgm:t>
        <a:bodyPr/>
        <a:lstStyle/>
        <a:p>
          <a:endParaRPr lang="en-US"/>
        </a:p>
      </dgm:t>
    </dgm:pt>
    <dgm:pt modelId="{B0537563-976E-4F12-804E-60CA4D0AC59D}">
      <dgm:prSet phldrT="[Text]" custT="1"/>
      <dgm:spPr>
        <a:solidFill>
          <a:schemeClr val="tx2">
            <a:lumMod val="40000"/>
            <a:lumOff val="60000"/>
          </a:schemeClr>
        </a:solidFill>
        <a:ln w="9525"/>
      </dgm:spPr>
      <dgm:t>
        <a:bodyPr vert="vert270"/>
        <a:lstStyle/>
        <a:p>
          <a:r>
            <a:rPr lang="en-US" sz="2400" b="0" dirty="0" smtClean="0">
              <a:solidFill>
                <a:schemeClr val="bg1"/>
              </a:solidFill>
              <a:latin typeface="Calibri" panose="020F0502020204030204" pitchFamily="34" charset="0"/>
            </a:rPr>
            <a:t>Property Insurance</a:t>
          </a:r>
          <a:endParaRPr lang="en-US" sz="2400" b="0" dirty="0">
            <a:solidFill>
              <a:schemeClr val="bg1"/>
            </a:solidFill>
            <a:latin typeface="Calibri" panose="020F0502020204030204" pitchFamily="34" charset="0"/>
          </a:endParaRPr>
        </a:p>
      </dgm:t>
    </dgm:pt>
    <dgm:pt modelId="{F1C0AEBF-805F-450E-A469-0CEA0D50542C}" type="parTrans" cxnId="{75985550-9EFD-4B0D-BDFC-E5F0F55DF9C4}">
      <dgm:prSet/>
      <dgm:spPr/>
      <dgm:t>
        <a:bodyPr/>
        <a:lstStyle/>
        <a:p>
          <a:endParaRPr lang="en-US"/>
        </a:p>
      </dgm:t>
    </dgm:pt>
    <dgm:pt modelId="{CF162E44-D7FF-49B3-B6CF-30D95CFD8141}" type="sibTrans" cxnId="{75985550-9EFD-4B0D-BDFC-E5F0F55DF9C4}">
      <dgm:prSet/>
      <dgm:spPr/>
      <dgm:t>
        <a:bodyPr/>
        <a:lstStyle/>
        <a:p>
          <a:endParaRPr lang="en-US"/>
        </a:p>
      </dgm:t>
    </dgm:pt>
    <dgm:pt modelId="{F6BD1526-11DB-4D26-8518-38424F8EDE27}" type="pres">
      <dgm:prSet presAssocID="{6A18CA88-E877-4604-B92A-1F639BEF8370}" presName="composite" presStyleCnt="0">
        <dgm:presLayoutVars>
          <dgm:chMax val="1"/>
          <dgm:dir/>
          <dgm:resizeHandles val="exact"/>
        </dgm:presLayoutVars>
      </dgm:prSet>
      <dgm:spPr/>
      <dgm:t>
        <a:bodyPr/>
        <a:lstStyle/>
        <a:p>
          <a:endParaRPr lang="en-US"/>
        </a:p>
      </dgm:t>
    </dgm:pt>
    <dgm:pt modelId="{F3DAC294-050A-4EC7-AF6A-4B104677DA3B}" type="pres">
      <dgm:prSet presAssocID="{7EA3E12C-0F15-46B9-9F75-387C0E5D8DFE}" presName="roof" presStyleLbl="dkBgShp" presStyleIdx="0" presStyleCnt="2" custScaleY="37173" custLinFactNeighborX="-1042" custLinFactNeighborY="25021"/>
      <dgm:spPr/>
      <dgm:t>
        <a:bodyPr/>
        <a:lstStyle/>
        <a:p>
          <a:endParaRPr lang="en-US"/>
        </a:p>
      </dgm:t>
    </dgm:pt>
    <dgm:pt modelId="{AED9F8E9-38D4-41C8-B207-400C6F188AE0}" type="pres">
      <dgm:prSet presAssocID="{7EA3E12C-0F15-46B9-9F75-387C0E5D8DFE}" presName="pillars" presStyleCnt="0"/>
      <dgm:spPr/>
    </dgm:pt>
    <dgm:pt modelId="{E1C2F07D-651E-49D9-A695-9627E0C5D69C}" type="pres">
      <dgm:prSet presAssocID="{7EA3E12C-0F15-46B9-9F75-387C0E5D8DFE}" presName="pillar1" presStyleLbl="node1" presStyleIdx="0" presStyleCnt="6">
        <dgm:presLayoutVars>
          <dgm:bulletEnabled val="1"/>
        </dgm:presLayoutVars>
      </dgm:prSet>
      <dgm:spPr/>
      <dgm:t>
        <a:bodyPr/>
        <a:lstStyle/>
        <a:p>
          <a:endParaRPr lang="en-US"/>
        </a:p>
      </dgm:t>
    </dgm:pt>
    <dgm:pt modelId="{2C47765E-36C1-4C2A-9B21-8F62E9C61085}" type="pres">
      <dgm:prSet presAssocID="{B01F92C6-2739-46A3-A0D1-FF570ABD557D}" presName="pillarX" presStyleLbl="node1" presStyleIdx="1" presStyleCnt="6">
        <dgm:presLayoutVars>
          <dgm:bulletEnabled val="1"/>
        </dgm:presLayoutVars>
      </dgm:prSet>
      <dgm:spPr/>
      <dgm:t>
        <a:bodyPr/>
        <a:lstStyle/>
        <a:p>
          <a:endParaRPr lang="en-US"/>
        </a:p>
      </dgm:t>
    </dgm:pt>
    <dgm:pt modelId="{608AB89C-8AA4-4468-80D3-B162C92C7877}" type="pres">
      <dgm:prSet presAssocID="{1654B717-BD28-476A-A5CE-9A64DAEFE3E4}" presName="pillarX" presStyleLbl="node1" presStyleIdx="2" presStyleCnt="6">
        <dgm:presLayoutVars>
          <dgm:bulletEnabled val="1"/>
        </dgm:presLayoutVars>
      </dgm:prSet>
      <dgm:spPr/>
      <dgm:t>
        <a:bodyPr/>
        <a:lstStyle/>
        <a:p>
          <a:endParaRPr lang="en-US"/>
        </a:p>
      </dgm:t>
    </dgm:pt>
    <dgm:pt modelId="{49DDD20C-3B04-46B3-A013-066FD0C41DC4}" type="pres">
      <dgm:prSet presAssocID="{5C253B2B-ADBC-4F6D-8F80-FE1A1DB48E3D}" presName="pillarX" presStyleLbl="node1" presStyleIdx="3" presStyleCnt="6">
        <dgm:presLayoutVars>
          <dgm:bulletEnabled val="1"/>
        </dgm:presLayoutVars>
      </dgm:prSet>
      <dgm:spPr/>
      <dgm:t>
        <a:bodyPr/>
        <a:lstStyle/>
        <a:p>
          <a:endParaRPr lang="en-US"/>
        </a:p>
      </dgm:t>
    </dgm:pt>
    <dgm:pt modelId="{D6981F13-FC9F-43EA-8955-F7E0120D0C4A}" type="pres">
      <dgm:prSet presAssocID="{94567D20-C97C-49F4-A43D-462920AF2282}" presName="pillarX" presStyleLbl="node1" presStyleIdx="4" presStyleCnt="6">
        <dgm:presLayoutVars>
          <dgm:bulletEnabled val="1"/>
        </dgm:presLayoutVars>
      </dgm:prSet>
      <dgm:spPr/>
      <dgm:t>
        <a:bodyPr/>
        <a:lstStyle/>
        <a:p>
          <a:endParaRPr lang="en-US"/>
        </a:p>
      </dgm:t>
    </dgm:pt>
    <dgm:pt modelId="{B3AE24ED-A59A-420E-980C-2E42D9706FA8}" type="pres">
      <dgm:prSet presAssocID="{B0537563-976E-4F12-804E-60CA4D0AC59D}" presName="pillarX" presStyleLbl="node1" presStyleIdx="5" presStyleCnt="6">
        <dgm:presLayoutVars>
          <dgm:bulletEnabled val="1"/>
        </dgm:presLayoutVars>
      </dgm:prSet>
      <dgm:spPr/>
      <dgm:t>
        <a:bodyPr/>
        <a:lstStyle/>
        <a:p>
          <a:endParaRPr lang="en-US"/>
        </a:p>
      </dgm:t>
    </dgm:pt>
    <dgm:pt modelId="{C023FD52-2BD4-4D5B-8147-70F7CAE80D28}" type="pres">
      <dgm:prSet presAssocID="{7EA3E12C-0F15-46B9-9F75-387C0E5D8DFE}" presName="base" presStyleLbl="dkBgShp" presStyleIdx="1" presStyleCnt="2"/>
      <dgm:spPr/>
    </dgm:pt>
  </dgm:ptLst>
  <dgm:cxnLst>
    <dgm:cxn modelId="{7573A7D1-CA86-4408-A2FB-2EA95D1ED084}" type="presOf" srcId="{6A18CA88-E877-4604-B92A-1F639BEF8370}" destId="{F6BD1526-11DB-4D26-8518-38424F8EDE27}" srcOrd="0" destOrd="0" presId="urn:microsoft.com/office/officeart/2005/8/layout/hList3"/>
    <dgm:cxn modelId="{E32C57E7-2F48-4DE1-A9D0-2834B34B1F51}" type="presOf" srcId="{1EC06678-683F-4503-A508-FDBA6B51ED7B}" destId="{E1C2F07D-651E-49D9-A695-9627E0C5D69C}" srcOrd="0" destOrd="0" presId="urn:microsoft.com/office/officeart/2005/8/layout/hList3"/>
    <dgm:cxn modelId="{4AD70F1C-F81D-46F3-818F-1C9920F01A13}" type="presOf" srcId="{7EA3E12C-0F15-46B9-9F75-387C0E5D8DFE}" destId="{F3DAC294-050A-4EC7-AF6A-4B104677DA3B}" srcOrd="0" destOrd="0" presId="urn:microsoft.com/office/officeart/2005/8/layout/hList3"/>
    <dgm:cxn modelId="{5A4BA9FD-D99F-439F-B234-9D3BCC88008F}" srcId="{7EA3E12C-0F15-46B9-9F75-387C0E5D8DFE}" destId="{B01F92C6-2739-46A3-A0D1-FF570ABD557D}" srcOrd="1" destOrd="0" parTransId="{E854F546-5535-4E29-9CC4-7AED65318B08}" sibTransId="{8E40114C-3C7C-44A3-AB84-07A7B10968C9}"/>
    <dgm:cxn modelId="{75985550-9EFD-4B0D-BDFC-E5F0F55DF9C4}" srcId="{7EA3E12C-0F15-46B9-9F75-387C0E5D8DFE}" destId="{B0537563-976E-4F12-804E-60CA4D0AC59D}" srcOrd="5" destOrd="0" parTransId="{F1C0AEBF-805F-450E-A469-0CEA0D50542C}" sibTransId="{CF162E44-D7FF-49B3-B6CF-30D95CFD8141}"/>
    <dgm:cxn modelId="{72A8C65D-59D9-4094-956B-679D6E2B0F20}" srcId="{7EA3E12C-0F15-46B9-9F75-387C0E5D8DFE}" destId="{94567D20-C97C-49F4-A43D-462920AF2282}" srcOrd="4" destOrd="0" parTransId="{90E53CE9-0385-4D15-A735-937B0E937915}" sibTransId="{7998B2C9-6037-4AFD-ABAC-000C38AA4597}"/>
    <dgm:cxn modelId="{D74C89CA-6162-455D-90BC-5B731FA4EE1D}" srcId="{7EA3E12C-0F15-46B9-9F75-387C0E5D8DFE}" destId="{5C253B2B-ADBC-4F6D-8F80-FE1A1DB48E3D}" srcOrd="3" destOrd="0" parTransId="{4FB9FA6A-90C6-45BF-837C-7408808C96F3}" sibTransId="{11259CAF-CB81-4394-A609-74C31316A765}"/>
    <dgm:cxn modelId="{6225F26A-2FE2-4BFD-92C2-E3706FCEEF48}" srcId="{7EA3E12C-0F15-46B9-9F75-387C0E5D8DFE}" destId="{1654B717-BD28-476A-A5CE-9A64DAEFE3E4}" srcOrd="2" destOrd="0" parTransId="{A6126659-5F29-4F18-81B5-AB838B9F6107}" sibTransId="{6818D569-034A-4F56-85D5-F5B3F47382CE}"/>
    <dgm:cxn modelId="{338FD33F-6C4F-4EB9-AA41-A4143D9EA6C1}" type="presOf" srcId="{94567D20-C97C-49F4-A43D-462920AF2282}" destId="{D6981F13-FC9F-43EA-8955-F7E0120D0C4A}" srcOrd="0" destOrd="0" presId="urn:microsoft.com/office/officeart/2005/8/layout/hList3"/>
    <dgm:cxn modelId="{441A8B89-0D11-422E-9AD1-F700F0E0431F}" type="presOf" srcId="{B01F92C6-2739-46A3-A0D1-FF570ABD557D}" destId="{2C47765E-36C1-4C2A-9B21-8F62E9C61085}" srcOrd="0" destOrd="0" presId="urn:microsoft.com/office/officeart/2005/8/layout/hList3"/>
    <dgm:cxn modelId="{D41A4117-10D5-4E70-BAC9-1A1DBF4A570F}" type="presOf" srcId="{5C253B2B-ADBC-4F6D-8F80-FE1A1DB48E3D}" destId="{49DDD20C-3B04-46B3-A013-066FD0C41DC4}" srcOrd="0" destOrd="0" presId="urn:microsoft.com/office/officeart/2005/8/layout/hList3"/>
    <dgm:cxn modelId="{DFE610E7-C10D-4371-92A3-803BC02BD67F}" type="presOf" srcId="{B0537563-976E-4F12-804E-60CA4D0AC59D}" destId="{B3AE24ED-A59A-420E-980C-2E42D9706FA8}" srcOrd="0" destOrd="0" presId="urn:microsoft.com/office/officeart/2005/8/layout/hList3"/>
    <dgm:cxn modelId="{288D3F79-C6E7-45B4-AE67-864D8442F4F7}" srcId="{7EA3E12C-0F15-46B9-9F75-387C0E5D8DFE}" destId="{1EC06678-683F-4503-A508-FDBA6B51ED7B}" srcOrd="0" destOrd="0" parTransId="{2D2CFA8A-85A4-4BA3-9CCC-7F88C1405DE4}" sibTransId="{15C4F998-CED8-4079-9434-C6731F638DF1}"/>
    <dgm:cxn modelId="{410704DF-B80F-49E8-BE10-88739AEC9BB3}" srcId="{6A18CA88-E877-4604-B92A-1F639BEF8370}" destId="{7EA3E12C-0F15-46B9-9F75-387C0E5D8DFE}" srcOrd="0" destOrd="0" parTransId="{6FBE9CEB-F010-4DE6-AD89-1B5E254AB005}" sibTransId="{26E21F05-F470-431E-9190-DDA200C00347}"/>
    <dgm:cxn modelId="{BBB83936-2F0E-4AB4-98A6-F053319C1EF6}" type="presOf" srcId="{1654B717-BD28-476A-A5CE-9A64DAEFE3E4}" destId="{608AB89C-8AA4-4468-80D3-B162C92C7877}" srcOrd="0" destOrd="0" presId="urn:microsoft.com/office/officeart/2005/8/layout/hList3"/>
    <dgm:cxn modelId="{400CF8A7-5D2B-47AD-BBAE-F37CA528A4BD}" type="presParOf" srcId="{F6BD1526-11DB-4D26-8518-38424F8EDE27}" destId="{F3DAC294-050A-4EC7-AF6A-4B104677DA3B}" srcOrd="0" destOrd="0" presId="urn:microsoft.com/office/officeart/2005/8/layout/hList3"/>
    <dgm:cxn modelId="{FE008980-9139-4F93-87A7-612814E901DD}" type="presParOf" srcId="{F6BD1526-11DB-4D26-8518-38424F8EDE27}" destId="{AED9F8E9-38D4-41C8-B207-400C6F188AE0}" srcOrd="1" destOrd="0" presId="urn:microsoft.com/office/officeart/2005/8/layout/hList3"/>
    <dgm:cxn modelId="{F0657AA7-1860-4918-A309-E1AC166DBD2F}" type="presParOf" srcId="{AED9F8E9-38D4-41C8-B207-400C6F188AE0}" destId="{E1C2F07D-651E-49D9-A695-9627E0C5D69C}" srcOrd="0" destOrd="0" presId="urn:microsoft.com/office/officeart/2005/8/layout/hList3"/>
    <dgm:cxn modelId="{F8EC6562-5196-4EE9-837F-DE36296B5D8D}" type="presParOf" srcId="{AED9F8E9-38D4-41C8-B207-400C6F188AE0}" destId="{2C47765E-36C1-4C2A-9B21-8F62E9C61085}" srcOrd="1" destOrd="0" presId="urn:microsoft.com/office/officeart/2005/8/layout/hList3"/>
    <dgm:cxn modelId="{2E2C402D-7735-4D81-9AB4-36384D69FEFB}" type="presParOf" srcId="{AED9F8E9-38D4-41C8-B207-400C6F188AE0}" destId="{608AB89C-8AA4-4468-80D3-B162C92C7877}" srcOrd="2" destOrd="0" presId="urn:microsoft.com/office/officeart/2005/8/layout/hList3"/>
    <dgm:cxn modelId="{FF7BF860-0472-4E4A-A3C6-4BA89A59893E}" type="presParOf" srcId="{AED9F8E9-38D4-41C8-B207-400C6F188AE0}" destId="{49DDD20C-3B04-46B3-A013-066FD0C41DC4}" srcOrd="3" destOrd="0" presId="urn:microsoft.com/office/officeart/2005/8/layout/hList3"/>
    <dgm:cxn modelId="{0DFDA204-9FDA-49F7-94C2-9AB9EE778B3A}" type="presParOf" srcId="{AED9F8E9-38D4-41C8-B207-400C6F188AE0}" destId="{D6981F13-FC9F-43EA-8955-F7E0120D0C4A}" srcOrd="4" destOrd="0" presId="urn:microsoft.com/office/officeart/2005/8/layout/hList3"/>
    <dgm:cxn modelId="{BC8553A3-0335-43B1-8554-C15B599D15FB}" type="presParOf" srcId="{AED9F8E9-38D4-41C8-B207-400C6F188AE0}" destId="{B3AE24ED-A59A-420E-980C-2E42D9706FA8}" srcOrd="5" destOrd="0" presId="urn:microsoft.com/office/officeart/2005/8/layout/hList3"/>
    <dgm:cxn modelId="{6A26C95D-DD5C-43B7-B50F-F94CDC06FB19}" type="presParOf" srcId="{F6BD1526-11DB-4D26-8518-38424F8EDE27}" destId="{C023FD52-2BD4-4D5B-8147-70F7CAE80D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8CA88-E877-4604-B92A-1F639BEF8370}"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7EA3E12C-0F15-46B9-9F75-387C0E5D8DFE}">
      <dgm:prSet phldrT="[Text]" custT="1"/>
      <dgm:spPr>
        <a:solidFill>
          <a:schemeClr val="tx1">
            <a:lumMod val="20000"/>
            <a:lumOff val="80000"/>
          </a:schemeClr>
        </a:solidFill>
        <a:ln>
          <a:solidFill>
            <a:schemeClr val="dk1">
              <a:shade val="80000"/>
              <a:hueOff val="0"/>
              <a:satOff val="0"/>
              <a:lumOff val="0"/>
            </a:schemeClr>
          </a:solidFill>
        </a:ln>
      </dgm:spPr>
      <dgm:t>
        <a:bodyPr/>
        <a:lstStyle/>
        <a:p>
          <a:r>
            <a:rPr lang="en-US" sz="2800" b="0" dirty="0" smtClean="0">
              <a:solidFill>
                <a:schemeClr val="bg1"/>
              </a:solidFill>
              <a:latin typeface="Calibri" panose="020F0502020204030204" pitchFamily="34" charset="0"/>
            </a:rPr>
            <a:t>Other Insurance Requirements</a:t>
          </a:r>
          <a:endParaRPr lang="en-US" sz="2800" b="0" dirty="0">
            <a:solidFill>
              <a:schemeClr val="bg1"/>
            </a:solidFill>
            <a:latin typeface="Calibri" panose="020F0502020204030204" pitchFamily="34" charset="0"/>
          </a:endParaRPr>
        </a:p>
      </dgm:t>
    </dgm:pt>
    <dgm:pt modelId="{6FBE9CEB-F010-4DE6-AD89-1B5E254AB005}" type="parTrans" cxnId="{410704DF-B80F-49E8-BE10-88739AEC9BB3}">
      <dgm:prSet/>
      <dgm:spPr/>
      <dgm:t>
        <a:bodyPr/>
        <a:lstStyle/>
        <a:p>
          <a:endParaRPr lang="en-US"/>
        </a:p>
      </dgm:t>
    </dgm:pt>
    <dgm:pt modelId="{26E21F05-F470-431E-9190-DDA200C00347}" type="sibTrans" cxnId="{410704DF-B80F-49E8-BE10-88739AEC9BB3}">
      <dgm:prSet/>
      <dgm:spPr/>
      <dgm:t>
        <a:bodyPr/>
        <a:lstStyle/>
        <a:p>
          <a:endParaRPr lang="en-US"/>
        </a:p>
      </dgm:t>
    </dgm:pt>
    <dgm:pt modelId="{1EC06678-683F-4503-A508-FDBA6B51ED7B}">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Additional Insured</a:t>
          </a:r>
          <a:endParaRPr lang="en-US" sz="2400" b="0" dirty="0">
            <a:solidFill>
              <a:schemeClr val="bg1"/>
            </a:solidFill>
            <a:latin typeface="Calibri" panose="020F0502020204030204" pitchFamily="34" charset="0"/>
          </a:endParaRPr>
        </a:p>
      </dgm:t>
    </dgm:pt>
    <dgm:pt modelId="{2D2CFA8A-85A4-4BA3-9CCC-7F88C1405DE4}" type="parTrans" cxnId="{288D3F79-C6E7-45B4-AE67-864D8442F4F7}">
      <dgm:prSet/>
      <dgm:spPr/>
      <dgm:t>
        <a:bodyPr/>
        <a:lstStyle/>
        <a:p>
          <a:endParaRPr lang="en-US"/>
        </a:p>
      </dgm:t>
    </dgm:pt>
    <dgm:pt modelId="{15C4F998-CED8-4079-9434-C6731F638DF1}" type="sibTrans" cxnId="{288D3F79-C6E7-45B4-AE67-864D8442F4F7}">
      <dgm:prSet/>
      <dgm:spPr/>
      <dgm:t>
        <a:bodyPr/>
        <a:lstStyle/>
        <a:p>
          <a:endParaRPr lang="en-US"/>
        </a:p>
      </dgm:t>
    </dgm:pt>
    <dgm:pt modelId="{B01F92C6-2739-46A3-A0D1-FF570ABD557D}">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Primary Coverage</a:t>
          </a:r>
          <a:endParaRPr lang="en-US" sz="2400" b="0" dirty="0">
            <a:solidFill>
              <a:schemeClr val="bg1"/>
            </a:solidFill>
            <a:latin typeface="Calibri" panose="020F0502020204030204" pitchFamily="34" charset="0"/>
          </a:endParaRPr>
        </a:p>
      </dgm:t>
    </dgm:pt>
    <dgm:pt modelId="{E854F546-5535-4E29-9CC4-7AED65318B08}" type="parTrans" cxnId="{5A4BA9FD-D99F-439F-B234-9D3BCC88008F}">
      <dgm:prSet/>
      <dgm:spPr/>
      <dgm:t>
        <a:bodyPr/>
        <a:lstStyle/>
        <a:p>
          <a:endParaRPr lang="en-US"/>
        </a:p>
      </dgm:t>
    </dgm:pt>
    <dgm:pt modelId="{8E40114C-3C7C-44A3-AB84-07A7B10968C9}" type="sibTrans" cxnId="{5A4BA9FD-D99F-439F-B234-9D3BCC88008F}">
      <dgm:prSet/>
      <dgm:spPr/>
      <dgm:t>
        <a:bodyPr/>
        <a:lstStyle/>
        <a:p>
          <a:endParaRPr lang="en-US"/>
        </a:p>
      </dgm:t>
    </dgm:pt>
    <dgm:pt modelId="{5C253B2B-ADBC-4F6D-8F80-FE1A1DB48E3D}">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Notice of Cancellation</a:t>
          </a:r>
          <a:endParaRPr lang="en-US" sz="2400" b="0" dirty="0">
            <a:solidFill>
              <a:schemeClr val="bg1"/>
            </a:solidFill>
            <a:latin typeface="Calibri" panose="020F0502020204030204" pitchFamily="34" charset="0"/>
          </a:endParaRPr>
        </a:p>
      </dgm:t>
    </dgm:pt>
    <dgm:pt modelId="{4FB9FA6A-90C6-45BF-837C-7408808C96F3}" type="parTrans" cxnId="{D74C89CA-6162-455D-90BC-5B731FA4EE1D}">
      <dgm:prSet/>
      <dgm:spPr/>
      <dgm:t>
        <a:bodyPr/>
        <a:lstStyle/>
        <a:p>
          <a:endParaRPr lang="en-US"/>
        </a:p>
      </dgm:t>
    </dgm:pt>
    <dgm:pt modelId="{11259CAF-CB81-4394-A609-74C31316A765}" type="sibTrans" cxnId="{D74C89CA-6162-455D-90BC-5B731FA4EE1D}">
      <dgm:prSet/>
      <dgm:spPr/>
      <dgm:t>
        <a:bodyPr/>
        <a:lstStyle/>
        <a:p>
          <a:endParaRPr lang="en-US"/>
        </a:p>
      </dgm:t>
    </dgm:pt>
    <dgm:pt modelId="{94567D20-C97C-49F4-A43D-462920AF2282}">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Confirmation of Deductible / SIR</a:t>
          </a:r>
          <a:endParaRPr lang="en-US" sz="2400" b="0" dirty="0">
            <a:solidFill>
              <a:schemeClr val="bg1"/>
            </a:solidFill>
            <a:latin typeface="Calibri" panose="020F0502020204030204" pitchFamily="34" charset="0"/>
          </a:endParaRPr>
        </a:p>
      </dgm:t>
    </dgm:pt>
    <dgm:pt modelId="{90E53CE9-0385-4D15-A735-937B0E937915}" type="parTrans" cxnId="{72A8C65D-59D9-4094-956B-679D6E2B0F20}">
      <dgm:prSet/>
      <dgm:spPr/>
      <dgm:t>
        <a:bodyPr/>
        <a:lstStyle/>
        <a:p>
          <a:endParaRPr lang="en-US"/>
        </a:p>
      </dgm:t>
    </dgm:pt>
    <dgm:pt modelId="{7998B2C9-6037-4AFD-ABAC-000C38AA4597}" type="sibTrans" cxnId="{72A8C65D-59D9-4094-956B-679D6E2B0F20}">
      <dgm:prSet/>
      <dgm:spPr/>
      <dgm:t>
        <a:bodyPr/>
        <a:lstStyle/>
        <a:p>
          <a:endParaRPr lang="en-US"/>
        </a:p>
      </dgm:t>
    </dgm:pt>
    <dgm:pt modelId="{B0537563-976E-4F12-804E-60CA4D0AC59D}">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Verification of Insurance</a:t>
          </a:r>
          <a:endParaRPr lang="en-US" sz="2400" b="0" dirty="0">
            <a:solidFill>
              <a:schemeClr val="bg1"/>
            </a:solidFill>
            <a:latin typeface="Calibri" panose="020F0502020204030204" pitchFamily="34" charset="0"/>
          </a:endParaRPr>
        </a:p>
      </dgm:t>
    </dgm:pt>
    <dgm:pt modelId="{F1C0AEBF-805F-450E-A469-0CEA0D50542C}" type="parTrans" cxnId="{75985550-9EFD-4B0D-BDFC-E5F0F55DF9C4}">
      <dgm:prSet/>
      <dgm:spPr/>
      <dgm:t>
        <a:bodyPr/>
        <a:lstStyle/>
        <a:p>
          <a:endParaRPr lang="en-US"/>
        </a:p>
      </dgm:t>
    </dgm:pt>
    <dgm:pt modelId="{CF162E44-D7FF-49B3-B6CF-30D95CFD8141}" type="sibTrans" cxnId="{75985550-9EFD-4B0D-BDFC-E5F0F55DF9C4}">
      <dgm:prSet/>
      <dgm:spPr/>
      <dgm:t>
        <a:bodyPr/>
        <a:lstStyle/>
        <a:p>
          <a:endParaRPr lang="en-US"/>
        </a:p>
      </dgm:t>
    </dgm:pt>
    <dgm:pt modelId="{1F5EDD25-2A17-4CF6-9B88-FE666F4E8F52}">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Waiver of Subrogation</a:t>
          </a:r>
          <a:endParaRPr lang="en-US" sz="2400" b="0" dirty="0">
            <a:solidFill>
              <a:schemeClr val="bg1"/>
            </a:solidFill>
            <a:latin typeface="Calibri" panose="020F0502020204030204" pitchFamily="34" charset="0"/>
          </a:endParaRPr>
        </a:p>
      </dgm:t>
    </dgm:pt>
    <dgm:pt modelId="{726A8A8D-E7DE-407A-9A40-1A9A9FD7DCFA}" type="parTrans" cxnId="{DDBC15D1-260D-49BD-8AF8-EBBEE7EDEF79}">
      <dgm:prSet/>
      <dgm:spPr/>
      <dgm:t>
        <a:bodyPr/>
        <a:lstStyle/>
        <a:p>
          <a:endParaRPr lang="en-US"/>
        </a:p>
      </dgm:t>
    </dgm:pt>
    <dgm:pt modelId="{CE61A871-C44A-436A-AC89-626DBF6AC0C7}" type="sibTrans" cxnId="{DDBC15D1-260D-49BD-8AF8-EBBEE7EDEF79}">
      <dgm:prSet/>
      <dgm:spPr/>
      <dgm:t>
        <a:bodyPr/>
        <a:lstStyle/>
        <a:p>
          <a:endParaRPr lang="en-US"/>
        </a:p>
      </dgm:t>
    </dgm:pt>
    <dgm:pt modelId="{E15557CD-297F-4E60-B1CC-FB3F488A08BB}">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Acceptability of Insurers</a:t>
          </a:r>
          <a:endParaRPr lang="en-US" sz="2400" b="0" dirty="0">
            <a:solidFill>
              <a:schemeClr val="bg1"/>
            </a:solidFill>
            <a:latin typeface="Calibri" panose="020F0502020204030204" pitchFamily="34" charset="0"/>
          </a:endParaRPr>
        </a:p>
      </dgm:t>
    </dgm:pt>
    <dgm:pt modelId="{6DA6F58E-D542-4C34-B32F-01096227DD6F}" type="parTrans" cxnId="{1A264498-49B3-41A5-ACCF-6EB228A1AF0B}">
      <dgm:prSet/>
      <dgm:spPr/>
      <dgm:t>
        <a:bodyPr/>
        <a:lstStyle/>
        <a:p>
          <a:endParaRPr lang="en-US"/>
        </a:p>
      </dgm:t>
    </dgm:pt>
    <dgm:pt modelId="{7B944557-5E6A-43F8-B16E-5E6484E57B82}" type="sibTrans" cxnId="{1A264498-49B3-41A5-ACCF-6EB228A1AF0B}">
      <dgm:prSet/>
      <dgm:spPr/>
      <dgm:t>
        <a:bodyPr/>
        <a:lstStyle/>
        <a:p>
          <a:endParaRPr lang="en-US"/>
        </a:p>
      </dgm:t>
    </dgm:pt>
    <dgm:pt modelId="{7D7EF56C-DEB3-4665-A834-43308AD5C0DE}">
      <dgm:prSet phldrT="[Text]" custT="1"/>
      <dgm:spPr>
        <a:solidFill>
          <a:schemeClr val="bg2">
            <a:lumMod val="20000"/>
            <a:lumOff val="80000"/>
          </a:schemeClr>
        </a:solidFill>
        <a:ln w="9525">
          <a:solidFill>
            <a:schemeClr val="bg1"/>
          </a:solidFill>
        </a:ln>
      </dgm:spPr>
      <dgm:t>
        <a:bodyPr vert="vert270"/>
        <a:lstStyle/>
        <a:p>
          <a:r>
            <a:rPr lang="en-US" sz="2400" b="0" dirty="0" smtClean="0">
              <a:solidFill>
                <a:schemeClr val="bg1"/>
              </a:solidFill>
              <a:latin typeface="Calibri" panose="020F0502020204030204" pitchFamily="34" charset="0"/>
            </a:rPr>
            <a:t>Claims-Made Policy</a:t>
          </a:r>
          <a:endParaRPr lang="en-US" sz="2400" b="0" dirty="0">
            <a:solidFill>
              <a:schemeClr val="bg1"/>
            </a:solidFill>
            <a:latin typeface="Calibri" panose="020F0502020204030204" pitchFamily="34" charset="0"/>
          </a:endParaRPr>
        </a:p>
      </dgm:t>
    </dgm:pt>
    <dgm:pt modelId="{554CCD40-4FB1-4653-AD85-FDA9A462AB76}" type="parTrans" cxnId="{BB27866B-CA5A-4447-860F-7937D4DE201B}">
      <dgm:prSet/>
      <dgm:spPr/>
      <dgm:t>
        <a:bodyPr/>
        <a:lstStyle/>
        <a:p>
          <a:endParaRPr lang="en-US"/>
        </a:p>
      </dgm:t>
    </dgm:pt>
    <dgm:pt modelId="{3D3EDB31-8FFE-4427-ABDF-92641A5A3D5B}" type="sibTrans" cxnId="{BB27866B-CA5A-4447-860F-7937D4DE201B}">
      <dgm:prSet/>
      <dgm:spPr/>
      <dgm:t>
        <a:bodyPr/>
        <a:lstStyle/>
        <a:p>
          <a:endParaRPr lang="en-US"/>
        </a:p>
      </dgm:t>
    </dgm:pt>
    <dgm:pt modelId="{F6BD1526-11DB-4D26-8518-38424F8EDE27}" type="pres">
      <dgm:prSet presAssocID="{6A18CA88-E877-4604-B92A-1F639BEF8370}" presName="composite" presStyleCnt="0">
        <dgm:presLayoutVars>
          <dgm:chMax val="1"/>
          <dgm:dir/>
          <dgm:resizeHandles val="exact"/>
        </dgm:presLayoutVars>
      </dgm:prSet>
      <dgm:spPr/>
      <dgm:t>
        <a:bodyPr/>
        <a:lstStyle/>
        <a:p>
          <a:endParaRPr lang="en-US"/>
        </a:p>
      </dgm:t>
    </dgm:pt>
    <dgm:pt modelId="{F3DAC294-050A-4EC7-AF6A-4B104677DA3B}" type="pres">
      <dgm:prSet presAssocID="{7EA3E12C-0F15-46B9-9F75-387C0E5D8DFE}" presName="roof" presStyleLbl="dkBgShp" presStyleIdx="0" presStyleCnt="2" custScaleY="37173" custLinFactNeighborY="26710"/>
      <dgm:spPr/>
      <dgm:t>
        <a:bodyPr/>
        <a:lstStyle/>
        <a:p>
          <a:endParaRPr lang="en-US"/>
        </a:p>
      </dgm:t>
    </dgm:pt>
    <dgm:pt modelId="{AED9F8E9-38D4-41C8-B207-400C6F188AE0}" type="pres">
      <dgm:prSet presAssocID="{7EA3E12C-0F15-46B9-9F75-387C0E5D8DFE}" presName="pillars" presStyleCnt="0"/>
      <dgm:spPr/>
    </dgm:pt>
    <dgm:pt modelId="{E1C2F07D-651E-49D9-A695-9627E0C5D69C}" type="pres">
      <dgm:prSet presAssocID="{7EA3E12C-0F15-46B9-9F75-387C0E5D8DFE}" presName="pillar1" presStyleLbl="node1" presStyleIdx="0" presStyleCnt="8">
        <dgm:presLayoutVars>
          <dgm:bulletEnabled val="1"/>
        </dgm:presLayoutVars>
      </dgm:prSet>
      <dgm:spPr/>
      <dgm:t>
        <a:bodyPr/>
        <a:lstStyle/>
        <a:p>
          <a:endParaRPr lang="en-US"/>
        </a:p>
      </dgm:t>
    </dgm:pt>
    <dgm:pt modelId="{2C47765E-36C1-4C2A-9B21-8F62E9C61085}" type="pres">
      <dgm:prSet presAssocID="{B01F92C6-2739-46A3-A0D1-FF570ABD557D}" presName="pillarX" presStyleLbl="node1" presStyleIdx="1" presStyleCnt="8">
        <dgm:presLayoutVars>
          <dgm:bulletEnabled val="1"/>
        </dgm:presLayoutVars>
      </dgm:prSet>
      <dgm:spPr/>
      <dgm:t>
        <a:bodyPr/>
        <a:lstStyle/>
        <a:p>
          <a:endParaRPr lang="en-US"/>
        </a:p>
      </dgm:t>
    </dgm:pt>
    <dgm:pt modelId="{7CA66ABE-51C4-4FC2-988F-ABB857551FE0}" type="pres">
      <dgm:prSet presAssocID="{1F5EDD25-2A17-4CF6-9B88-FE666F4E8F52}" presName="pillarX" presStyleLbl="node1" presStyleIdx="2" presStyleCnt="8">
        <dgm:presLayoutVars>
          <dgm:bulletEnabled val="1"/>
        </dgm:presLayoutVars>
      </dgm:prSet>
      <dgm:spPr/>
      <dgm:t>
        <a:bodyPr/>
        <a:lstStyle/>
        <a:p>
          <a:endParaRPr lang="en-US"/>
        </a:p>
      </dgm:t>
    </dgm:pt>
    <dgm:pt modelId="{49DDD20C-3B04-46B3-A013-066FD0C41DC4}" type="pres">
      <dgm:prSet presAssocID="{5C253B2B-ADBC-4F6D-8F80-FE1A1DB48E3D}" presName="pillarX" presStyleLbl="node1" presStyleIdx="3" presStyleCnt="8">
        <dgm:presLayoutVars>
          <dgm:bulletEnabled val="1"/>
        </dgm:presLayoutVars>
      </dgm:prSet>
      <dgm:spPr/>
      <dgm:t>
        <a:bodyPr/>
        <a:lstStyle/>
        <a:p>
          <a:endParaRPr lang="en-US"/>
        </a:p>
      </dgm:t>
    </dgm:pt>
    <dgm:pt modelId="{D6981F13-FC9F-43EA-8955-F7E0120D0C4A}" type="pres">
      <dgm:prSet presAssocID="{94567D20-C97C-49F4-A43D-462920AF2282}" presName="pillarX" presStyleLbl="node1" presStyleIdx="4" presStyleCnt="8">
        <dgm:presLayoutVars>
          <dgm:bulletEnabled val="1"/>
        </dgm:presLayoutVars>
      </dgm:prSet>
      <dgm:spPr/>
      <dgm:t>
        <a:bodyPr/>
        <a:lstStyle/>
        <a:p>
          <a:endParaRPr lang="en-US"/>
        </a:p>
      </dgm:t>
    </dgm:pt>
    <dgm:pt modelId="{B3AE24ED-A59A-420E-980C-2E42D9706FA8}" type="pres">
      <dgm:prSet presAssocID="{B0537563-976E-4F12-804E-60CA4D0AC59D}" presName="pillarX" presStyleLbl="node1" presStyleIdx="5" presStyleCnt="8">
        <dgm:presLayoutVars>
          <dgm:bulletEnabled val="1"/>
        </dgm:presLayoutVars>
      </dgm:prSet>
      <dgm:spPr/>
      <dgm:t>
        <a:bodyPr/>
        <a:lstStyle/>
        <a:p>
          <a:endParaRPr lang="en-US"/>
        </a:p>
      </dgm:t>
    </dgm:pt>
    <dgm:pt modelId="{2B05CD41-72B0-4955-9FCB-B745A4820997}" type="pres">
      <dgm:prSet presAssocID="{E15557CD-297F-4E60-B1CC-FB3F488A08BB}" presName="pillarX" presStyleLbl="node1" presStyleIdx="6" presStyleCnt="8">
        <dgm:presLayoutVars>
          <dgm:bulletEnabled val="1"/>
        </dgm:presLayoutVars>
      </dgm:prSet>
      <dgm:spPr/>
      <dgm:t>
        <a:bodyPr/>
        <a:lstStyle/>
        <a:p>
          <a:endParaRPr lang="en-US"/>
        </a:p>
      </dgm:t>
    </dgm:pt>
    <dgm:pt modelId="{6EB84347-6D10-4231-834F-8598BB9495FF}" type="pres">
      <dgm:prSet presAssocID="{7D7EF56C-DEB3-4665-A834-43308AD5C0DE}" presName="pillarX" presStyleLbl="node1" presStyleIdx="7" presStyleCnt="8">
        <dgm:presLayoutVars>
          <dgm:bulletEnabled val="1"/>
        </dgm:presLayoutVars>
      </dgm:prSet>
      <dgm:spPr/>
      <dgm:t>
        <a:bodyPr/>
        <a:lstStyle/>
        <a:p>
          <a:endParaRPr lang="en-US"/>
        </a:p>
      </dgm:t>
    </dgm:pt>
    <dgm:pt modelId="{C023FD52-2BD4-4D5B-8147-70F7CAE80D28}" type="pres">
      <dgm:prSet presAssocID="{7EA3E12C-0F15-46B9-9F75-387C0E5D8DFE}" presName="base" presStyleLbl="dkBgShp" presStyleIdx="1" presStyleCnt="2"/>
      <dgm:spPr/>
    </dgm:pt>
  </dgm:ptLst>
  <dgm:cxnLst>
    <dgm:cxn modelId="{AB948C6F-9865-4093-8F75-6662C54C2749}" type="presOf" srcId="{B01F92C6-2739-46A3-A0D1-FF570ABD557D}" destId="{2C47765E-36C1-4C2A-9B21-8F62E9C61085}" srcOrd="0" destOrd="0" presId="urn:microsoft.com/office/officeart/2005/8/layout/hList3"/>
    <dgm:cxn modelId="{1A264498-49B3-41A5-ACCF-6EB228A1AF0B}" srcId="{7EA3E12C-0F15-46B9-9F75-387C0E5D8DFE}" destId="{E15557CD-297F-4E60-B1CC-FB3F488A08BB}" srcOrd="6" destOrd="0" parTransId="{6DA6F58E-D542-4C34-B32F-01096227DD6F}" sibTransId="{7B944557-5E6A-43F8-B16E-5E6484E57B82}"/>
    <dgm:cxn modelId="{BB27866B-CA5A-4447-860F-7937D4DE201B}" srcId="{7EA3E12C-0F15-46B9-9F75-387C0E5D8DFE}" destId="{7D7EF56C-DEB3-4665-A834-43308AD5C0DE}" srcOrd="7" destOrd="0" parTransId="{554CCD40-4FB1-4653-AD85-FDA9A462AB76}" sibTransId="{3D3EDB31-8FFE-4427-ABDF-92641A5A3D5B}"/>
    <dgm:cxn modelId="{502D37E7-3AED-43B5-801C-EE5F26F03A8E}" type="presOf" srcId="{94567D20-C97C-49F4-A43D-462920AF2282}" destId="{D6981F13-FC9F-43EA-8955-F7E0120D0C4A}" srcOrd="0" destOrd="0" presId="urn:microsoft.com/office/officeart/2005/8/layout/hList3"/>
    <dgm:cxn modelId="{4D7DE18F-7F3B-4E6F-BC83-E2974736ADEF}" type="presOf" srcId="{7D7EF56C-DEB3-4665-A834-43308AD5C0DE}" destId="{6EB84347-6D10-4231-834F-8598BB9495FF}" srcOrd="0" destOrd="0" presId="urn:microsoft.com/office/officeart/2005/8/layout/hList3"/>
    <dgm:cxn modelId="{DDBC15D1-260D-49BD-8AF8-EBBEE7EDEF79}" srcId="{7EA3E12C-0F15-46B9-9F75-387C0E5D8DFE}" destId="{1F5EDD25-2A17-4CF6-9B88-FE666F4E8F52}" srcOrd="2" destOrd="0" parTransId="{726A8A8D-E7DE-407A-9A40-1A9A9FD7DCFA}" sibTransId="{CE61A871-C44A-436A-AC89-626DBF6AC0C7}"/>
    <dgm:cxn modelId="{5A4BA9FD-D99F-439F-B234-9D3BCC88008F}" srcId="{7EA3E12C-0F15-46B9-9F75-387C0E5D8DFE}" destId="{B01F92C6-2739-46A3-A0D1-FF570ABD557D}" srcOrd="1" destOrd="0" parTransId="{E854F546-5535-4E29-9CC4-7AED65318B08}" sibTransId="{8E40114C-3C7C-44A3-AB84-07A7B10968C9}"/>
    <dgm:cxn modelId="{75985550-9EFD-4B0D-BDFC-E5F0F55DF9C4}" srcId="{7EA3E12C-0F15-46B9-9F75-387C0E5D8DFE}" destId="{B0537563-976E-4F12-804E-60CA4D0AC59D}" srcOrd="5" destOrd="0" parTransId="{F1C0AEBF-805F-450E-A469-0CEA0D50542C}" sibTransId="{CF162E44-D7FF-49B3-B6CF-30D95CFD8141}"/>
    <dgm:cxn modelId="{57FB7340-8497-479E-9451-0C50FB3D3C52}" type="presOf" srcId="{1EC06678-683F-4503-A508-FDBA6B51ED7B}" destId="{E1C2F07D-651E-49D9-A695-9627E0C5D69C}" srcOrd="0" destOrd="0" presId="urn:microsoft.com/office/officeart/2005/8/layout/hList3"/>
    <dgm:cxn modelId="{72A8C65D-59D9-4094-956B-679D6E2B0F20}" srcId="{7EA3E12C-0F15-46B9-9F75-387C0E5D8DFE}" destId="{94567D20-C97C-49F4-A43D-462920AF2282}" srcOrd="4" destOrd="0" parTransId="{90E53CE9-0385-4D15-A735-937B0E937915}" sibTransId="{7998B2C9-6037-4AFD-ABAC-000C38AA4597}"/>
    <dgm:cxn modelId="{D74C89CA-6162-455D-90BC-5B731FA4EE1D}" srcId="{7EA3E12C-0F15-46B9-9F75-387C0E5D8DFE}" destId="{5C253B2B-ADBC-4F6D-8F80-FE1A1DB48E3D}" srcOrd="3" destOrd="0" parTransId="{4FB9FA6A-90C6-45BF-837C-7408808C96F3}" sibTransId="{11259CAF-CB81-4394-A609-74C31316A765}"/>
    <dgm:cxn modelId="{FA587C6C-C114-40FB-8CF7-E32E6DCD3AB0}" type="presOf" srcId="{B0537563-976E-4F12-804E-60CA4D0AC59D}" destId="{B3AE24ED-A59A-420E-980C-2E42D9706FA8}" srcOrd="0" destOrd="0" presId="urn:microsoft.com/office/officeart/2005/8/layout/hList3"/>
    <dgm:cxn modelId="{E73EADA1-9EB9-4B43-96AA-3ADDBA04B439}" type="presOf" srcId="{5C253B2B-ADBC-4F6D-8F80-FE1A1DB48E3D}" destId="{49DDD20C-3B04-46B3-A013-066FD0C41DC4}" srcOrd="0" destOrd="0" presId="urn:microsoft.com/office/officeart/2005/8/layout/hList3"/>
    <dgm:cxn modelId="{288D3F79-C6E7-45B4-AE67-864D8442F4F7}" srcId="{7EA3E12C-0F15-46B9-9F75-387C0E5D8DFE}" destId="{1EC06678-683F-4503-A508-FDBA6B51ED7B}" srcOrd="0" destOrd="0" parTransId="{2D2CFA8A-85A4-4BA3-9CCC-7F88C1405DE4}" sibTransId="{15C4F998-CED8-4079-9434-C6731F638DF1}"/>
    <dgm:cxn modelId="{410704DF-B80F-49E8-BE10-88739AEC9BB3}" srcId="{6A18CA88-E877-4604-B92A-1F639BEF8370}" destId="{7EA3E12C-0F15-46B9-9F75-387C0E5D8DFE}" srcOrd="0" destOrd="0" parTransId="{6FBE9CEB-F010-4DE6-AD89-1B5E254AB005}" sibTransId="{26E21F05-F470-431E-9190-DDA200C00347}"/>
    <dgm:cxn modelId="{57114D51-5440-4055-B4A0-6DB7C005B171}" type="presOf" srcId="{1F5EDD25-2A17-4CF6-9B88-FE666F4E8F52}" destId="{7CA66ABE-51C4-4FC2-988F-ABB857551FE0}" srcOrd="0" destOrd="0" presId="urn:microsoft.com/office/officeart/2005/8/layout/hList3"/>
    <dgm:cxn modelId="{C7DF713A-BC64-48D1-89B8-2F06E63572AD}" type="presOf" srcId="{6A18CA88-E877-4604-B92A-1F639BEF8370}" destId="{F6BD1526-11DB-4D26-8518-38424F8EDE27}" srcOrd="0" destOrd="0" presId="urn:microsoft.com/office/officeart/2005/8/layout/hList3"/>
    <dgm:cxn modelId="{1F1068AD-7319-44E8-AB8B-5E6D1393330C}" type="presOf" srcId="{E15557CD-297F-4E60-B1CC-FB3F488A08BB}" destId="{2B05CD41-72B0-4955-9FCB-B745A4820997}" srcOrd="0" destOrd="0" presId="urn:microsoft.com/office/officeart/2005/8/layout/hList3"/>
    <dgm:cxn modelId="{C7F5C610-1B29-4FBB-A69D-FA1F66825910}" type="presOf" srcId="{7EA3E12C-0F15-46B9-9F75-387C0E5D8DFE}" destId="{F3DAC294-050A-4EC7-AF6A-4B104677DA3B}" srcOrd="0" destOrd="0" presId="urn:microsoft.com/office/officeart/2005/8/layout/hList3"/>
    <dgm:cxn modelId="{61728203-EC44-4394-ADB1-E51731FEC53A}" type="presParOf" srcId="{F6BD1526-11DB-4D26-8518-38424F8EDE27}" destId="{F3DAC294-050A-4EC7-AF6A-4B104677DA3B}" srcOrd="0" destOrd="0" presId="urn:microsoft.com/office/officeart/2005/8/layout/hList3"/>
    <dgm:cxn modelId="{99919221-4D7F-4B82-B4BE-2A048B781165}" type="presParOf" srcId="{F6BD1526-11DB-4D26-8518-38424F8EDE27}" destId="{AED9F8E9-38D4-41C8-B207-400C6F188AE0}" srcOrd="1" destOrd="0" presId="urn:microsoft.com/office/officeart/2005/8/layout/hList3"/>
    <dgm:cxn modelId="{2B886EF1-E25C-4DDA-835B-F80AFA3ABFFC}" type="presParOf" srcId="{AED9F8E9-38D4-41C8-B207-400C6F188AE0}" destId="{E1C2F07D-651E-49D9-A695-9627E0C5D69C}" srcOrd="0" destOrd="0" presId="urn:microsoft.com/office/officeart/2005/8/layout/hList3"/>
    <dgm:cxn modelId="{464F4D6E-BE50-440F-A709-BEAFB8570807}" type="presParOf" srcId="{AED9F8E9-38D4-41C8-B207-400C6F188AE0}" destId="{2C47765E-36C1-4C2A-9B21-8F62E9C61085}" srcOrd="1" destOrd="0" presId="urn:microsoft.com/office/officeart/2005/8/layout/hList3"/>
    <dgm:cxn modelId="{ADCD9AD6-F445-433D-9793-2A316E362B2C}" type="presParOf" srcId="{AED9F8E9-38D4-41C8-B207-400C6F188AE0}" destId="{7CA66ABE-51C4-4FC2-988F-ABB857551FE0}" srcOrd="2" destOrd="0" presId="urn:microsoft.com/office/officeart/2005/8/layout/hList3"/>
    <dgm:cxn modelId="{8DFAF1CF-37A1-476E-8CA3-72EC531BE714}" type="presParOf" srcId="{AED9F8E9-38D4-41C8-B207-400C6F188AE0}" destId="{49DDD20C-3B04-46B3-A013-066FD0C41DC4}" srcOrd="3" destOrd="0" presId="urn:microsoft.com/office/officeart/2005/8/layout/hList3"/>
    <dgm:cxn modelId="{9FA7C2EE-26B8-432B-8411-E2C708E064D3}" type="presParOf" srcId="{AED9F8E9-38D4-41C8-B207-400C6F188AE0}" destId="{D6981F13-FC9F-43EA-8955-F7E0120D0C4A}" srcOrd="4" destOrd="0" presId="urn:microsoft.com/office/officeart/2005/8/layout/hList3"/>
    <dgm:cxn modelId="{044E84BD-911C-4EAC-9B4D-4775E86CE123}" type="presParOf" srcId="{AED9F8E9-38D4-41C8-B207-400C6F188AE0}" destId="{B3AE24ED-A59A-420E-980C-2E42D9706FA8}" srcOrd="5" destOrd="0" presId="urn:microsoft.com/office/officeart/2005/8/layout/hList3"/>
    <dgm:cxn modelId="{3314778E-6E4A-4A70-8D12-23FFF97824D0}" type="presParOf" srcId="{AED9F8E9-38D4-41C8-B207-400C6F188AE0}" destId="{2B05CD41-72B0-4955-9FCB-B745A4820997}" srcOrd="6" destOrd="0" presId="urn:microsoft.com/office/officeart/2005/8/layout/hList3"/>
    <dgm:cxn modelId="{9A0C3CDA-A410-4DAF-90BF-0A48E15746DE}" type="presParOf" srcId="{AED9F8E9-38D4-41C8-B207-400C6F188AE0}" destId="{6EB84347-6D10-4231-834F-8598BB9495FF}" srcOrd="7" destOrd="0" presId="urn:microsoft.com/office/officeart/2005/8/layout/hList3"/>
    <dgm:cxn modelId="{88E4D1E8-2917-47DB-B1C7-C508CA64CB34}" type="presParOf" srcId="{F6BD1526-11DB-4D26-8518-38424F8EDE27}" destId="{C023FD52-2BD4-4D5B-8147-70F7CAE80D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E8E27B7-1418-44C7-9627-5E73D41C7C7F}" type="datetimeFigureOut">
              <a:rPr lang="en-US"/>
              <a:pPr>
                <a:defRPr/>
              </a:pPr>
              <a:t>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DFB478B-4DCC-4552-A6F6-9EB42C1E8870}" type="slidenum">
              <a:rPr lang="en-US" altLang="en-US"/>
              <a:pPr>
                <a:defRPr/>
              </a:pPr>
              <a:t>‹#›</a:t>
            </a:fld>
            <a:endParaRPr lang="en-US" altLang="en-US"/>
          </a:p>
        </p:txBody>
      </p:sp>
    </p:spTree>
    <p:extLst>
      <p:ext uri="{BB962C8B-B14F-4D97-AF65-F5344CB8AC3E}">
        <p14:creationId xmlns:p14="http://schemas.microsoft.com/office/powerpoint/2010/main" val="2990138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2F89685-551D-43F7-8182-D115725852B3}" type="slidenum">
              <a:rPr lang="en-US" smtClean="0">
                <a:solidFill>
                  <a:prstClr val="black"/>
                </a:solidFill>
              </a:rPr>
              <a:pPr/>
              <a:t>1</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74886" y="4287921"/>
            <a:ext cx="5392910" cy="4061342"/>
          </a:xfrm>
          <a:noFill/>
          <a:ln/>
        </p:spPr>
        <p:txBody>
          <a:bodyPr/>
          <a:lstStyle/>
          <a:p>
            <a:pPr eaLnBrk="1" hangingPunct="1"/>
            <a:endParaRPr lang="en-US" b="1" dirty="0" smtClean="0"/>
          </a:p>
        </p:txBody>
      </p:sp>
    </p:spTree>
    <p:extLst>
      <p:ext uri="{BB962C8B-B14F-4D97-AF65-F5344CB8AC3E}">
        <p14:creationId xmlns:p14="http://schemas.microsoft.com/office/powerpoint/2010/main" val="148965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Space for photo and bulleted descriptive text below.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1AD448-06A4-4821-B0F4-05D020819355}" type="slidenum">
              <a:rPr lang="en-US" altLang="en-US"/>
              <a:pPr>
                <a:spcBef>
                  <a:spcPct val="0"/>
                </a:spcBef>
              </a:pPr>
              <a:t>12</a:t>
            </a:fld>
            <a:endParaRPr lang="en-US" altLang="en-US"/>
          </a:p>
        </p:txBody>
      </p:sp>
    </p:spTree>
    <p:extLst>
      <p:ext uri="{BB962C8B-B14F-4D97-AF65-F5344CB8AC3E}">
        <p14:creationId xmlns:p14="http://schemas.microsoft.com/office/powerpoint/2010/main" val="133627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Divider Slide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FC46B7-0BE6-4302-B96A-A0B0E17ACE03}" type="slidenum">
              <a:rPr lang="en-US" altLang="en-US"/>
              <a:pPr>
                <a:spcBef>
                  <a:spcPct val="0"/>
                </a:spcBef>
              </a:pPr>
              <a:t>13</a:t>
            </a:fld>
            <a:endParaRPr lang="en-US" altLang="en-US"/>
          </a:p>
        </p:txBody>
      </p:sp>
    </p:spTree>
    <p:extLst>
      <p:ext uri="{BB962C8B-B14F-4D97-AF65-F5344CB8AC3E}">
        <p14:creationId xmlns:p14="http://schemas.microsoft.com/office/powerpoint/2010/main" val="37111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Space for 2 column bulleted text with headers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988B33-F9A0-4245-A3C2-AB0D401E339B}" type="slidenum">
              <a:rPr lang="en-US" altLang="en-US"/>
              <a:pPr>
                <a:spcBef>
                  <a:spcPct val="0"/>
                </a:spcBef>
              </a:pPr>
              <a:t>14</a:t>
            </a:fld>
            <a:endParaRPr lang="en-US" altLang="en-US"/>
          </a:p>
        </p:txBody>
      </p:sp>
    </p:spTree>
    <p:extLst>
      <p:ext uri="{BB962C8B-B14F-4D97-AF65-F5344CB8AC3E}">
        <p14:creationId xmlns:p14="http://schemas.microsoft.com/office/powerpoint/2010/main" val="99759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Divider Slide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E9F9F7-0639-43AF-91BD-1963051A268A}" type="slidenum">
              <a:rPr lang="en-US" altLang="en-US"/>
              <a:pPr>
                <a:spcBef>
                  <a:spcPct val="0"/>
                </a:spcBef>
              </a:pPr>
              <a:t>15</a:t>
            </a:fld>
            <a:endParaRPr lang="en-US" altLang="en-US"/>
          </a:p>
        </p:txBody>
      </p:sp>
    </p:spTree>
    <p:extLst>
      <p:ext uri="{BB962C8B-B14F-4D97-AF65-F5344CB8AC3E}">
        <p14:creationId xmlns:p14="http://schemas.microsoft.com/office/powerpoint/2010/main" val="2191113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Space for photo and bulleted descriptive text below.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1AD448-06A4-4821-B0F4-05D020819355}" type="slidenum">
              <a:rPr lang="en-US" altLang="en-US"/>
              <a:pPr>
                <a:spcBef>
                  <a:spcPct val="0"/>
                </a:spcBef>
              </a:pPr>
              <a:t>16</a:t>
            </a:fld>
            <a:endParaRPr lang="en-US" altLang="en-US"/>
          </a:p>
        </p:txBody>
      </p:sp>
    </p:spTree>
    <p:extLst>
      <p:ext uri="{BB962C8B-B14F-4D97-AF65-F5344CB8AC3E}">
        <p14:creationId xmlns:p14="http://schemas.microsoft.com/office/powerpoint/2010/main" val="90030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Back Slide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A4D339-96F8-4EF5-97DF-547BF51BD4A4}" type="slidenum">
              <a:rPr lang="en-US" altLang="en-US"/>
              <a:pPr>
                <a:spcBef>
                  <a:spcPct val="0"/>
                </a:spcBef>
              </a:pPr>
              <a:t>18</a:t>
            </a:fld>
            <a:endParaRPr lang="en-US" altLang="en-US"/>
          </a:p>
        </p:txBody>
      </p:sp>
    </p:spTree>
    <p:extLst>
      <p:ext uri="{BB962C8B-B14F-4D97-AF65-F5344CB8AC3E}">
        <p14:creationId xmlns:p14="http://schemas.microsoft.com/office/powerpoint/2010/main" val="4315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F6422-9A90-4DFE-A1AF-06684510B78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5496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F6422-9A90-4DFE-A1AF-06684510B78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9412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59"/>
            <a:ext cx="5618480" cy="4188778"/>
          </a:xfrm>
          <a:prstGeom prst="rect">
            <a:avLst/>
          </a:prstGeom>
        </p:spPr>
        <p:txBody>
          <a:bodyPr lIns="92446" tIns="46223" rIns="92446" bIns="46223">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1585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F6422-9A90-4DFE-A1AF-06684510B78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5721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Cover Page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3560C0-832E-4335-9949-A6ECF8B94D51}" type="slidenum">
              <a:rPr lang="en-US" altLang="en-US">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247672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F6422-9A90-4DFE-A1AF-06684510B78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62142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59"/>
            <a:ext cx="5618480" cy="4188778"/>
          </a:xfrm>
          <a:prstGeom prst="rect">
            <a:avLst/>
          </a:prstGeom>
        </p:spPr>
        <p:txBody>
          <a:bodyPr lIns="92446" tIns="46223" rIns="92446" bIns="46223">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85165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59"/>
            <a:ext cx="5618480" cy="4188778"/>
          </a:xfrm>
          <a:prstGeom prst="rect">
            <a:avLst/>
          </a:prstGeom>
        </p:spPr>
        <p:txBody>
          <a:bodyPr lIns="92446" tIns="46223" rIns="92446" bIns="46223">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582083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59"/>
            <a:ext cx="5618480" cy="4188778"/>
          </a:xfrm>
          <a:prstGeom prst="rect">
            <a:avLst/>
          </a:prstGeom>
        </p:spPr>
        <p:txBody>
          <a:bodyPr lIns="92446" tIns="46223" rIns="92446" bIns="46223">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59274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CC20B4-A7DA-40EF-88C1-ED6FCDBCA76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698355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13B156-9B35-4F34-B6D5-5B6823A0202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7282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spcBef>
                <a:spcPct val="30000"/>
              </a:spcBef>
              <a:defRPr sz="1200">
                <a:solidFill>
                  <a:schemeClr val="tx1"/>
                </a:solidFill>
                <a:latin typeface="Calibri" panose="020F0502020204030204" pitchFamily="34" charset="0"/>
              </a:defRPr>
            </a:lvl1pPr>
            <a:lvl2pPr marL="742950" indent="-285750" defTabSz="895350">
              <a:spcBef>
                <a:spcPct val="30000"/>
              </a:spcBef>
              <a:defRPr sz="1200">
                <a:solidFill>
                  <a:schemeClr val="tx1"/>
                </a:solidFill>
                <a:latin typeface="Calibri" panose="020F0502020204030204" pitchFamily="34" charset="0"/>
              </a:defRPr>
            </a:lvl2pPr>
            <a:lvl3pPr marL="1143000" indent="-228600" defTabSz="895350">
              <a:spcBef>
                <a:spcPct val="30000"/>
              </a:spcBef>
              <a:defRPr sz="1200">
                <a:solidFill>
                  <a:schemeClr val="tx1"/>
                </a:solidFill>
                <a:latin typeface="Calibri" panose="020F0502020204030204" pitchFamily="34" charset="0"/>
              </a:defRPr>
            </a:lvl3pPr>
            <a:lvl4pPr marL="1600200" indent="-228600" defTabSz="895350">
              <a:spcBef>
                <a:spcPct val="30000"/>
              </a:spcBef>
              <a:defRPr sz="1200">
                <a:solidFill>
                  <a:schemeClr val="tx1"/>
                </a:solidFill>
                <a:latin typeface="Calibri" panose="020F0502020204030204" pitchFamily="34" charset="0"/>
              </a:defRPr>
            </a:lvl4pPr>
            <a:lvl5pPr marL="2057400" indent="-228600" defTabSz="895350">
              <a:spcBef>
                <a:spcPct val="30000"/>
              </a:spcBef>
              <a:defRPr sz="1200">
                <a:solidFill>
                  <a:schemeClr val="tx1"/>
                </a:solidFill>
                <a:latin typeface="Calibri" panose="020F0502020204030204" pitchFamily="34" charset="0"/>
              </a:defRPr>
            </a:lvl5pPr>
            <a:lvl6pPr marL="2514600" indent="-228600" defTabSz="8953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53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53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535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D022DC0C-8CFD-4FD8-8E8D-68AAAAAB71C3}" type="slidenum">
              <a:rPr lang="en-US" altLang="en-US">
                <a:solidFill>
                  <a:srgbClr val="000000"/>
                </a:solidFill>
              </a:rPr>
              <a:pPr eaLnBrk="0" hangingPunct="0">
                <a:spcBef>
                  <a:spcPct val="0"/>
                </a:spcBef>
              </a:pPr>
              <a:t>3</a:t>
            </a:fld>
            <a:endParaRPr lang="en-US" altLang="en-US">
              <a:solidFill>
                <a:srgbClr val="000000"/>
              </a:solidFill>
            </a:endParaRPr>
          </a:p>
        </p:txBody>
      </p:sp>
      <p:sp>
        <p:nvSpPr>
          <p:cNvPr id="12291"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900" smtClean="0"/>
              <a:t>Large Photo with Blue boxes as opposed to bullets</a:t>
            </a:r>
            <a:endParaRPr lang="en-US" altLang="en-US" smtClean="0"/>
          </a:p>
        </p:txBody>
      </p:sp>
    </p:spTree>
    <p:extLst>
      <p:ext uri="{BB962C8B-B14F-4D97-AF65-F5344CB8AC3E}">
        <p14:creationId xmlns:p14="http://schemas.microsoft.com/office/powerpoint/2010/main" val="162662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Divider Slide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FC46B7-0BE6-4302-B96A-A0B0E17ACE03}" type="slidenum">
              <a:rPr lang="en-US" altLang="en-US"/>
              <a:pPr>
                <a:spcBef>
                  <a:spcPct val="0"/>
                </a:spcBef>
              </a:pPr>
              <a:t>4</a:t>
            </a:fld>
            <a:endParaRPr lang="en-US" altLang="en-US"/>
          </a:p>
        </p:txBody>
      </p:sp>
    </p:spTree>
    <p:extLst>
      <p:ext uri="{BB962C8B-B14F-4D97-AF65-F5344CB8AC3E}">
        <p14:creationId xmlns:p14="http://schemas.microsoft.com/office/powerpoint/2010/main" val="249500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Space for bulleted text</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AA7957-ACE2-4B37-910C-B746BE13A217}" type="slidenum">
              <a:rPr lang="en-US" altLang="en-US"/>
              <a:pPr>
                <a:spcBef>
                  <a:spcPct val="0"/>
                </a:spcBef>
              </a:pPr>
              <a:t>5</a:t>
            </a:fld>
            <a:endParaRPr lang="en-US" altLang="en-US"/>
          </a:p>
        </p:txBody>
      </p:sp>
    </p:spTree>
    <p:extLst>
      <p:ext uri="{BB962C8B-B14F-4D97-AF65-F5344CB8AC3E}">
        <p14:creationId xmlns:p14="http://schemas.microsoft.com/office/powerpoint/2010/main" val="15435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Divider Slide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FC46B7-0BE6-4302-B96A-A0B0E17ACE03}" type="slidenum">
              <a:rPr lang="en-US" altLang="en-US"/>
              <a:pPr>
                <a:spcBef>
                  <a:spcPct val="0"/>
                </a:spcBef>
              </a:pPr>
              <a:t>6</a:t>
            </a:fld>
            <a:endParaRPr lang="en-US" altLang="en-US"/>
          </a:p>
        </p:txBody>
      </p:sp>
    </p:spTree>
    <p:extLst>
      <p:ext uri="{BB962C8B-B14F-4D97-AF65-F5344CB8AC3E}">
        <p14:creationId xmlns:p14="http://schemas.microsoft.com/office/powerpoint/2010/main" val="68989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Space for 2 column bulleted text with headers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988B33-F9A0-4245-A3C2-AB0D401E339B}" type="slidenum">
              <a:rPr lang="en-US" altLang="en-US"/>
              <a:pPr>
                <a:spcBef>
                  <a:spcPct val="0"/>
                </a:spcBef>
              </a:pPr>
              <a:t>9</a:t>
            </a:fld>
            <a:endParaRPr lang="en-US" altLang="en-US"/>
          </a:p>
        </p:txBody>
      </p:sp>
    </p:spTree>
    <p:extLst>
      <p:ext uri="{BB962C8B-B14F-4D97-AF65-F5344CB8AC3E}">
        <p14:creationId xmlns:p14="http://schemas.microsoft.com/office/powerpoint/2010/main" val="19148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Space for 2 column bulleted text with headers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988B33-F9A0-4245-A3C2-AB0D401E339B}" type="slidenum">
              <a:rPr lang="en-US" altLang="en-US"/>
              <a:pPr>
                <a:spcBef>
                  <a:spcPct val="0"/>
                </a:spcBef>
              </a:pPr>
              <a:t>10</a:t>
            </a:fld>
            <a:endParaRPr lang="en-US" altLang="en-US"/>
          </a:p>
        </p:txBody>
      </p:sp>
    </p:spTree>
    <p:extLst>
      <p:ext uri="{BB962C8B-B14F-4D97-AF65-F5344CB8AC3E}">
        <p14:creationId xmlns:p14="http://schemas.microsoft.com/office/powerpoint/2010/main" val="130651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Space for 2 column bulleted text with headers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988B33-F9A0-4245-A3C2-AB0D401E339B}" type="slidenum">
              <a:rPr lang="en-US" altLang="en-US"/>
              <a:pPr>
                <a:spcBef>
                  <a:spcPct val="0"/>
                </a:spcBef>
              </a:pPr>
              <a:t>11</a:t>
            </a:fld>
            <a:endParaRPr lang="en-US" altLang="en-US"/>
          </a:p>
        </p:txBody>
      </p:sp>
    </p:spTree>
    <p:extLst>
      <p:ext uri="{BB962C8B-B14F-4D97-AF65-F5344CB8AC3E}">
        <p14:creationId xmlns:p14="http://schemas.microsoft.com/office/powerpoint/2010/main" val="1360549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9278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CD4FCD6D-1487-49FE-B392-57B3B5C31CEB}" type="slidenum">
              <a:rPr lang="en-US" altLang="en-US"/>
              <a:pPr>
                <a:defRPr/>
              </a:pPr>
              <a:t>‹#›</a:t>
            </a:fld>
            <a:endParaRPr lang="en-US" altLang="en-US"/>
          </a:p>
        </p:txBody>
      </p:sp>
    </p:spTree>
    <p:extLst>
      <p:ext uri="{BB962C8B-B14F-4D97-AF65-F5344CB8AC3E}">
        <p14:creationId xmlns:p14="http://schemas.microsoft.com/office/powerpoint/2010/main" val="256634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pPr>
              <a:defRPr/>
            </a:pPr>
            <a:fld id="{864F0BAD-EC7B-4E5E-8F70-9B6E4D9B0EE0}" type="slidenum">
              <a:rPr lang="en-US" altLang="en-US"/>
              <a:pPr>
                <a:defRPr/>
              </a:pPr>
              <a:t>‹#›</a:t>
            </a:fld>
            <a:endParaRPr lang="en-US" altLang="en-US"/>
          </a:p>
        </p:txBody>
      </p:sp>
    </p:spTree>
    <p:extLst>
      <p:ext uri="{BB962C8B-B14F-4D97-AF65-F5344CB8AC3E}">
        <p14:creationId xmlns:p14="http://schemas.microsoft.com/office/powerpoint/2010/main" val="113322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1397868757"/>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2351789318"/>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3918336560"/>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2692878034"/>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3313333372"/>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35578497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1411186528"/>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3247125097"/>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D42F328-6366-4B95-BA1D-AD5F74DE71C0}" type="slidenum">
              <a:rPr lang="en-US" altLang="en-US"/>
              <a:pPr>
                <a:defRPr/>
              </a:pPr>
              <a:t>‹#›</a:t>
            </a:fld>
            <a:endParaRPr lang="en-US" altLang="en-US"/>
          </a:p>
        </p:txBody>
      </p:sp>
    </p:spTree>
    <p:extLst>
      <p:ext uri="{BB962C8B-B14F-4D97-AF65-F5344CB8AC3E}">
        <p14:creationId xmlns:p14="http://schemas.microsoft.com/office/powerpoint/2010/main" val="4146679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1291601408"/>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2717900211"/>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1790056445"/>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573917349"/>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3588951120"/>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3634642723"/>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359581794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3B3B3"/>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solidFill>
                  <a:srgbClr val="B3B3B3"/>
                </a:solidFill>
              </a:rPr>
              <a:pPr>
                <a:defRPr/>
              </a:pPr>
              <a:t>‹#›</a:t>
            </a:fld>
            <a:endParaRPr lang="en-US">
              <a:solidFill>
                <a:srgbClr val="B3B3B3"/>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solidFill>
                  <a:srgbClr val="B3B3B3"/>
                </a:solidFill>
              </a:rPr>
              <a:pPr>
                <a:defRPr/>
              </a:pPr>
              <a:t>‹#›</a:t>
            </a:fld>
            <a:endParaRPr lang="en-US">
              <a:solidFill>
                <a:srgbClr val="B3B3B3"/>
              </a:solidFill>
            </a:endParaRPr>
          </a:p>
        </p:txBody>
      </p:sp>
    </p:spTree>
    <p:extLst>
      <p:ext uri="{BB962C8B-B14F-4D97-AF65-F5344CB8AC3E}">
        <p14:creationId xmlns:p14="http://schemas.microsoft.com/office/powerpoint/2010/main" val="479755387"/>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3759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D5C95AA9-BFDF-4251-ADBB-238FFB92F6EA}" type="slidenum">
              <a:rPr lang="en-US" altLang="en-US"/>
              <a:pPr>
                <a:defRPr/>
              </a:pPr>
              <a:t>‹#›</a:t>
            </a:fld>
            <a:endParaRPr lang="en-US" altLang="en-US"/>
          </a:p>
        </p:txBody>
      </p:sp>
    </p:spTree>
    <p:extLst>
      <p:ext uri="{BB962C8B-B14F-4D97-AF65-F5344CB8AC3E}">
        <p14:creationId xmlns:p14="http://schemas.microsoft.com/office/powerpoint/2010/main" val="188971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CE07149C-5603-40D1-A536-5954ACB3FCF5}" type="slidenum">
              <a:rPr lang="en-US" altLang="en-US"/>
              <a:pPr>
                <a:defRPr/>
              </a:pPr>
              <a:t>‹#›</a:t>
            </a:fld>
            <a:endParaRPr lang="en-US" altLang="en-US"/>
          </a:p>
        </p:txBody>
      </p:sp>
    </p:spTree>
    <p:extLst>
      <p:ext uri="{BB962C8B-B14F-4D97-AF65-F5344CB8AC3E}">
        <p14:creationId xmlns:p14="http://schemas.microsoft.com/office/powerpoint/2010/main" val="230461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smtClean="0"/>
            </a:lvl1pPr>
          </a:lstStyle>
          <a:p>
            <a:pPr>
              <a:defRPr/>
            </a:pPr>
            <a:fld id="{3D66C4E2-B4A3-42D9-B70A-79935B75093C}" type="slidenum">
              <a:rPr lang="en-US" altLang="en-US"/>
              <a:pPr>
                <a:defRPr/>
              </a:pPr>
              <a:t>‹#›</a:t>
            </a:fld>
            <a:endParaRPr lang="en-US" altLang="en-US"/>
          </a:p>
        </p:txBody>
      </p:sp>
    </p:spTree>
    <p:extLst>
      <p:ext uri="{BB962C8B-B14F-4D97-AF65-F5344CB8AC3E}">
        <p14:creationId xmlns:p14="http://schemas.microsoft.com/office/powerpoint/2010/main" val="134564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81E92D7-3D9C-4EB1-BEC8-6237397F3BFD}" type="slidenum">
              <a:rPr lang="en-US" altLang="en-US"/>
              <a:pPr>
                <a:defRPr/>
              </a:pPr>
              <a:t>‹#›</a:t>
            </a:fld>
            <a:endParaRPr lang="en-US" altLang="en-US"/>
          </a:p>
        </p:txBody>
      </p:sp>
    </p:spTree>
    <p:extLst>
      <p:ext uri="{BB962C8B-B14F-4D97-AF65-F5344CB8AC3E}">
        <p14:creationId xmlns:p14="http://schemas.microsoft.com/office/powerpoint/2010/main" val="100408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E8186A-F9CC-48BA-B4D1-52CA0E445FC3}" type="slidenum">
              <a:rPr lang="en-US" altLang="en-US"/>
              <a:pPr>
                <a:defRPr/>
              </a:pPr>
              <a:t>‹#›</a:t>
            </a:fld>
            <a:endParaRPr lang="en-US" altLang="en-US"/>
          </a:p>
        </p:txBody>
      </p:sp>
    </p:spTree>
    <p:extLst>
      <p:ext uri="{BB962C8B-B14F-4D97-AF65-F5344CB8AC3E}">
        <p14:creationId xmlns:p14="http://schemas.microsoft.com/office/powerpoint/2010/main" val="238485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1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22.xml"/><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23.xml"/><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24.xml"/><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25.xml"/><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26.xml"/><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8.xml"/><Relationship Id="rId1" Type="http://schemas.openxmlformats.org/officeDocument/2006/relationships/slideLayout" Target="../slideLayouts/slideLayout27.xml"/><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1F4485"/>
                </a:solidFill>
              </a:defRPr>
            </a:lvl1pPr>
          </a:lstStyle>
          <a:p>
            <a:pPr>
              <a:defRPr/>
            </a:pPr>
            <a:fld id="{BF1B3EA6-EFAA-4417-BEE3-86E689AE155A}" type="slidenum">
              <a:rPr lang="en-US" altLang="en-US"/>
              <a:pPr>
                <a:defRPr/>
              </a:pPr>
              <a:t>‹#›</a:t>
            </a:fld>
            <a:endParaRPr lang="en-US" altLang="en-US"/>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0" r:id="rId1"/>
    <p:sldLayoutId id="2147483742" r:id="rId2"/>
    <p:sldLayoutId id="2147483751" r:id="rId3"/>
    <p:sldLayoutId id="2147483743" r:id="rId4"/>
    <p:sldLayoutId id="2147483744" r:id="rId5"/>
    <p:sldLayoutId id="2147483752" r:id="rId6"/>
    <p:sldLayoutId id="2147483745" r:id="rId7"/>
    <p:sldLayoutId id="2147483746" r:id="rId8"/>
    <p:sldLayoutId id="2147483753" r:id="rId9"/>
    <p:sldLayoutId id="2147483748" r:id="rId10"/>
    <p:sldLayoutId id="214748374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931467588"/>
      </p:ext>
    </p:extLst>
  </p:cSld>
  <p:clrMap bg1="dk2" tx1="lt1" bg2="dk1" tx2="lt2" accent1="accent1" accent2="accent2" accent3="accent3" accent4="accent4" accent5="accent5" accent6="accent6" hlink="hlink" folHlink="folHlink"/>
  <p:sldLayoutIdLst>
    <p:sldLayoutId id="2147483771"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4064852077"/>
      </p:ext>
    </p:extLst>
  </p:cSld>
  <p:clrMap bg1="dk2" tx1="lt1" bg2="dk1" tx2="lt2" accent1="accent1" accent2="accent2" accent3="accent3" accent4="accent4" accent5="accent5" accent6="accent6" hlink="hlink" folHlink="folHlink"/>
  <p:sldLayoutIdLst>
    <p:sldLayoutId id="2147483773"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1837883377"/>
      </p:ext>
    </p:extLst>
  </p:cSld>
  <p:clrMap bg1="dk2" tx1="lt1" bg2="dk1" tx2="lt2" accent1="accent1" accent2="accent2" accent3="accent3" accent4="accent4" accent5="accent5" accent6="accent6" hlink="hlink" folHlink="folHlink"/>
  <p:sldLayoutIdLst>
    <p:sldLayoutId id="2147483775"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1950311118"/>
      </p:ext>
    </p:extLst>
  </p:cSld>
  <p:clrMap bg1="dk2" tx1="lt1" bg2="dk1" tx2="lt2" accent1="accent1" accent2="accent2" accent3="accent3" accent4="accent4" accent5="accent5" accent6="accent6" hlink="hlink" folHlink="folHlink"/>
  <p:sldLayoutIdLst>
    <p:sldLayoutId id="2147483777"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2961343456"/>
      </p:ext>
    </p:extLst>
  </p:cSld>
  <p:clrMap bg1="dk2" tx1="lt1" bg2="dk1" tx2="lt2" accent1="accent1" accent2="accent2" accent3="accent3" accent4="accent4" accent5="accent5" accent6="accent6" hlink="hlink" folHlink="folHlink"/>
  <p:sldLayoutIdLst>
    <p:sldLayoutId id="2147483779"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3012518247"/>
      </p:ext>
    </p:extLst>
  </p:cSld>
  <p:clrMap bg1="dk2" tx1="lt1" bg2="dk1" tx2="lt2" accent1="accent1" accent2="accent2" accent3="accent3" accent4="accent4" accent5="accent5" accent6="accent6" hlink="hlink" folHlink="folHlink"/>
  <p:sldLayoutIdLst>
    <p:sldLayoutId id="2147483781"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2417889464"/>
      </p:ext>
    </p:extLst>
  </p:cSld>
  <p:clrMap bg1="dk2" tx1="lt1" bg2="dk1" tx2="lt2" accent1="accent1" accent2="accent2" accent3="accent3" accent4="accent4" accent5="accent5" accent6="accent6" hlink="hlink" folHlink="folHlink"/>
  <p:sldLayoutIdLst>
    <p:sldLayoutId id="2147483783"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631562033"/>
      </p:ext>
    </p:extLst>
  </p:cSld>
  <p:clrMap bg1="dk2" tx1="lt1" bg2="dk1" tx2="lt2" accent1="accent1" accent2="accent2" accent3="accent3" accent4="accent4" accent5="accent5" accent6="accent6" hlink="hlink" folHlink="folHlink"/>
  <p:sldLayoutIdLst>
    <p:sldLayoutId id="2147483785"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427868054"/>
      </p:ext>
    </p:extLst>
  </p:cSld>
  <p:clrMap bg1="dk2" tx1="lt1" bg2="dk1" tx2="lt2" accent1="accent1" accent2="accent2" accent3="accent3" accent4="accent4" accent5="accent5" accent6="accent6" hlink="hlink" folHlink="folHlink"/>
  <p:sldLayoutIdLst>
    <p:sldLayoutId id="2147483787"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2"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984366812"/>
      </p:ext>
    </p:extLst>
  </p:cSld>
  <p:clrMap bg1="dk2" tx1="lt1" bg2="dk1" tx2="lt2" accent1="accent1" accent2="accent2" accent3="accent3" accent4="accent4" accent5="accent5" accent6="accent6" hlink="hlink" folHlink="folHlink"/>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1967032661"/>
      </p:ext>
    </p:extLst>
  </p:cSld>
  <p:clrMap bg1="dk2" tx1="lt1" bg2="dk1" tx2="lt2" accent1="accent1" accent2="accent2" accent3="accent3" accent4="accent4" accent5="accent5" accent6="accent6" hlink="hlink" folHlink="folHlink"/>
  <p:sldLayoutIdLst>
    <p:sldLayoutId id="2147483757"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3150972964"/>
      </p:ext>
    </p:extLst>
  </p:cSld>
  <p:clrMap bg1="dk2" tx1="lt1" bg2="dk1" tx2="lt2" accent1="accent1" accent2="accent2" accent3="accent3" accent4="accent4" accent5="accent5" accent6="accent6" hlink="hlink" folHlink="folHlink"/>
  <p:sldLayoutIdLst>
    <p:sldLayoutId id="2147483759"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4246887885"/>
      </p:ext>
    </p:extLst>
  </p:cSld>
  <p:clrMap bg1="dk2" tx1="lt1" bg2="dk1" tx2="lt2" accent1="accent1" accent2="accent2" accent3="accent3" accent4="accent4" accent5="accent5" accent6="accent6" hlink="hlink" folHlink="folHlink"/>
  <p:sldLayoutIdLst>
    <p:sldLayoutId id="2147483761"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3761669642"/>
      </p:ext>
    </p:extLst>
  </p:cSld>
  <p:clrMap bg1="dk2" tx1="lt1" bg2="dk1" tx2="lt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3996035252"/>
      </p:ext>
    </p:extLst>
  </p:cSld>
  <p:clrMap bg1="dk2" tx1="lt1" bg2="dk1" tx2="lt2" accent1="accent1" accent2="accent2" accent3="accent3" accent4="accent4" accent5="accent5" accent6="accent6" hlink="hlink" folHlink="folHlink"/>
  <p:sldLayoutIdLst>
    <p:sldLayoutId id="2147483765"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1383478160"/>
      </p:ext>
    </p:extLst>
  </p:cSld>
  <p:clrMap bg1="dk2" tx1="lt1" bg2="dk1" tx2="lt2" accent1="accent1" accent2="accent2" accent3="accent3" accent4="accent4" accent5="accent5" accent6="accent6" hlink="hlink" folHlink="folHlink"/>
  <p:sldLayoutIdLst>
    <p:sldLayoutId id="2147483767"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B3B3B3"/>
              </a:solidFill>
              <a:latin typeface="Verdana" pitchFamily="34" charset="0"/>
              <a:cs typeface="Arial" charset="0"/>
            </a:endParaRPr>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eaLnBrk="1" hangingPunct="1">
              <a:defRPr/>
            </a:pPr>
            <a:fld id="{50EDAA55-06AD-4DE8-BD70-6F5E09511955}"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eaLnBrk="1" hangingPunct="1">
              <a:defRPr/>
            </a:pPr>
            <a:endParaRPr lang="en-US">
              <a:solidFill>
                <a:srgbClr val="B3B3B3"/>
              </a:solidFill>
              <a:latin typeface="Verdana" pitchFamily="34" charset="0"/>
              <a:cs typeface="Arial" charset="0"/>
            </a:endParaRPr>
          </a:p>
        </p:txBody>
      </p:sp>
      <p:pic>
        <p:nvPicPr>
          <p:cNvPr id="7176" name="Picture 20"/>
          <p:cNvPicPr>
            <a:picLocks noChangeArrowheads="1"/>
          </p:cNvPicPr>
          <p:nvPr/>
        </p:nvPicPr>
        <p:blipFill>
          <a:blip r:embed="rId3"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229AC2B3-0EF0-4D0C-8407-5621554D5941}" type="slidenum">
              <a:rPr lang="en-US">
                <a:solidFill>
                  <a:srgbClr val="B3B3B3"/>
                </a:solidFill>
                <a:latin typeface="Verdana" pitchFamily="34" charset="0"/>
                <a:cs typeface="Arial" charset="0"/>
              </a:rPr>
              <a:pPr eaLnBrk="1" hangingPunct="1">
                <a:defRPr/>
              </a:pPr>
              <a:t>‹#›</a:t>
            </a:fld>
            <a:endParaRPr lang="en-US">
              <a:solidFill>
                <a:srgbClr val="B3B3B3"/>
              </a:solidFill>
              <a:latin typeface="Verdana" pitchFamily="34" charset="0"/>
              <a:cs typeface="Arial" charset="0"/>
            </a:endParaRPr>
          </a:p>
        </p:txBody>
      </p:sp>
      <p:pic>
        <p:nvPicPr>
          <p:cNvPr id="10" name="Picture 9" descr="csurma logo lg X"/>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extLst>
      <p:ext uri="{BB962C8B-B14F-4D97-AF65-F5344CB8AC3E}">
        <p14:creationId xmlns:p14="http://schemas.microsoft.com/office/powerpoint/2010/main" val="4013707017"/>
      </p:ext>
    </p:extLst>
  </p:cSld>
  <p:clrMap bg1="dk2" tx1="lt1" bg2="dk1" tx2="lt2" accent1="accent1" accent2="accent2" accent3="accent3" accent4="accent4" accent5="accent5" accent6="accent6" hlink="hlink" folHlink="folHlink"/>
  <p:sldLayoutIdLst>
    <p:sldLayoutId id="2147483769" r:id="rId1"/>
  </p:sldLayoutIdLst>
  <p:transition spd="med">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mailto:crasmussen@lozanosmith.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p:cNvPicPr>
            <a:picLocks noChangeAspect="1" noChangeArrowheads="1"/>
          </p:cNvPicPr>
          <p:nvPr/>
        </p:nvPicPr>
        <p:blipFill>
          <a:blip r:embed="rId3" cstate="print"/>
          <a:srcRect/>
          <a:stretch>
            <a:fillRect/>
          </a:stretch>
        </p:blipFill>
        <p:spPr bwMode="auto">
          <a:xfrm>
            <a:off x="76200" y="1060450"/>
            <a:ext cx="8686800" cy="127000"/>
          </a:xfrm>
          <a:prstGeom prst="rect">
            <a:avLst/>
          </a:prstGeom>
          <a:noFill/>
          <a:ln w="9525">
            <a:noFill/>
            <a:miter lim="800000"/>
            <a:headEnd/>
            <a:tailEnd/>
          </a:ln>
        </p:spPr>
      </p:pic>
      <p:pic>
        <p:nvPicPr>
          <p:cNvPr id="8198" name="Picture 8"/>
          <p:cNvPicPr>
            <a:picLocks noChangeAspect="1" noChangeArrowheads="1"/>
          </p:cNvPicPr>
          <p:nvPr/>
        </p:nvPicPr>
        <p:blipFill>
          <a:blip r:embed="rId4" cstate="print"/>
          <a:srcRect/>
          <a:stretch>
            <a:fillRect/>
          </a:stretch>
        </p:blipFill>
        <p:spPr bwMode="auto">
          <a:xfrm>
            <a:off x="0" y="269244"/>
            <a:ext cx="9144000" cy="914400"/>
          </a:xfrm>
          <a:prstGeom prst="rect">
            <a:avLst/>
          </a:prstGeom>
          <a:noFill/>
          <a:ln w="9525">
            <a:noFill/>
            <a:miter lim="800000"/>
            <a:headEnd/>
            <a:tailEnd/>
          </a:ln>
        </p:spPr>
      </p:pic>
      <p:pic>
        <p:nvPicPr>
          <p:cNvPr id="10" name="Picture 9" descr="csurma logo lg X"/>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09245"/>
            <a:ext cx="2971800" cy="849656"/>
          </a:xfrm>
          <a:prstGeom prst="rect">
            <a:avLst/>
          </a:prstGeom>
          <a:noFill/>
          <a:ln>
            <a:noFill/>
          </a:ln>
        </p:spPr>
      </p:pic>
      <p:sp>
        <p:nvSpPr>
          <p:cNvPr id="13" name="Title 1"/>
          <p:cNvSpPr txBox="1">
            <a:spLocks/>
          </p:cNvSpPr>
          <p:nvPr/>
        </p:nvSpPr>
        <p:spPr bwMode="auto">
          <a:xfrm>
            <a:off x="159327" y="1662455"/>
            <a:ext cx="8610600" cy="24345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lnSpc>
                <a:spcPct val="85000"/>
              </a:lnSpc>
              <a:spcBef>
                <a:spcPct val="0"/>
              </a:spcBef>
              <a:spcAft>
                <a:spcPct val="0"/>
              </a:spcAft>
              <a:defRPr sz="3600" b="1" baseline="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algn="ctr"/>
            <a:r>
              <a:rPr lang="en-US" sz="1600" kern="0" dirty="0" smtClean="0"/>
              <a:t/>
            </a:r>
            <a:br>
              <a:rPr lang="en-US" sz="1600" kern="0" dirty="0" smtClean="0"/>
            </a:br>
            <a:r>
              <a:rPr lang="en-US" sz="1600" kern="0" dirty="0" smtClean="0"/>
              <a:t/>
            </a:r>
            <a:br>
              <a:rPr lang="en-US" sz="1600" kern="0" dirty="0" smtClean="0"/>
            </a:br>
            <a:endParaRPr lang="en-US" sz="1600" kern="0" dirty="0" smtClean="0"/>
          </a:p>
          <a:p>
            <a:pPr algn="ctr"/>
            <a:endParaRPr lang="en-US" sz="1600" kern="0" dirty="0">
              <a:solidFill>
                <a:schemeClr val="tx1"/>
              </a:solidFill>
              <a:latin typeface="Calibri" panose="020F0502020204030204" pitchFamily="34" charset="0"/>
            </a:endParaRPr>
          </a:p>
          <a:p>
            <a:pPr algn="ctr"/>
            <a:endParaRPr lang="en-US" sz="1600" kern="0" dirty="0" smtClean="0">
              <a:solidFill>
                <a:schemeClr val="tx1"/>
              </a:solidFill>
              <a:latin typeface="Calibri" panose="020F0502020204030204" pitchFamily="34" charset="0"/>
            </a:endParaRPr>
          </a:p>
          <a:p>
            <a:pPr algn="ctr"/>
            <a:endParaRPr lang="en-US" sz="1600" kern="0" dirty="0">
              <a:solidFill>
                <a:schemeClr val="tx1"/>
              </a:solidFill>
              <a:latin typeface="Calibri" panose="020F0502020204030204" pitchFamily="34" charset="0"/>
            </a:endParaRPr>
          </a:p>
          <a:p>
            <a:pPr algn="ctr"/>
            <a:endParaRPr lang="en-US" sz="1600" kern="0" dirty="0" smtClean="0">
              <a:solidFill>
                <a:schemeClr val="tx1"/>
              </a:solidFill>
              <a:latin typeface="Calibri" panose="020F0502020204030204" pitchFamily="34" charset="0"/>
            </a:endParaRPr>
          </a:p>
          <a:p>
            <a:pPr algn="ctr"/>
            <a:endParaRPr lang="en-US" sz="1600" kern="0" dirty="0">
              <a:solidFill>
                <a:schemeClr val="tx1"/>
              </a:solidFill>
              <a:latin typeface="Calibri" panose="020F0502020204030204" pitchFamily="34" charset="0"/>
            </a:endParaRPr>
          </a:p>
          <a:p>
            <a:pPr algn="ctr"/>
            <a:endParaRPr lang="en-US" sz="1600" kern="0" dirty="0" smtClean="0">
              <a:solidFill>
                <a:schemeClr val="tx1"/>
              </a:solidFill>
              <a:latin typeface="Calibri" panose="020F0502020204030204" pitchFamily="34" charset="0"/>
            </a:endParaRPr>
          </a:p>
          <a:p>
            <a:pPr algn="ctr"/>
            <a:endParaRPr lang="en-US" sz="1600" kern="0" dirty="0">
              <a:solidFill>
                <a:schemeClr val="tx1"/>
              </a:solidFill>
              <a:latin typeface="Calibri" panose="020F0502020204030204" pitchFamily="34" charset="0"/>
            </a:endParaRPr>
          </a:p>
          <a:p>
            <a:pPr algn="ctr"/>
            <a:endParaRPr lang="en-US" sz="1600" kern="0" dirty="0" smtClean="0">
              <a:solidFill>
                <a:schemeClr val="tx1"/>
              </a:solidFill>
              <a:latin typeface="Calibri" panose="020F0502020204030204" pitchFamily="34" charset="0"/>
            </a:endParaRPr>
          </a:p>
          <a:p>
            <a:pPr algn="ctr"/>
            <a:endParaRPr lang="en-US" sz="1600" kern="0" dirty="0">
              <a:solidFill>
                <a:schemeClr val="tx1"/>
              </a:solidFill>
              <a:latin typeface="Calibri" panose="020F0502020204030204" pitchFamily="34" charset="0"/>
            </a:endParaRPr>
          </a:p>
          <a:p>
            <a:pPr algn="ctr"/>
            <a:r>
              <a:rPr lang="en-US" sz="2800" kern="0" dirty="0" smtClean="0">
                <a:solidFill>
                  <a:schemeClr val="tx1"/>
                </a:solidFill>
                <a:latin typeface="Calibri" panose="020F0502020204030204" pitchFamily="34" charset="0"/>
              </a:rPr>
              <a:t>ABC’s of It:</a:t>
            </a:r>
          </a:p>
          <a:p>
            <a:pPr algn="ctr"/>
            <a:r>
              <a:rPr lang="en-US" sz="2800" kern="0" dirty="0" smtClean="0">
                <a:solidFill>
                  <a:schemeClr val="tx1"/>
                </a:solidFill>
                <a:latin typeface="Calibri" panose="020F0502020204030204" pitchFamily="34" charset="0"/>
              </a:rPr>
              <a:t>Auxiliaries and Basic Contracts</a:t>
            </a:r>
          </a:p>
          <a:p>
            <a:pPr algn="ctr"/>
            <a:endParaRPr lang="en-US" sz="2800" kern="0" dirty="0">
              <a:solidFill>
                <a:schemeClr val="tx1"/>
              </a:solidFill>
              <a:latin typeface="Calibri" panose="020F0502020204030204" pitchFamily="34" charset="0"/>
            </a:endParaRPr>
          </a:p>
          <a:p>
            <a:pPr algn="ctr"/>
            <a:r>
              <a:rPr lang="en-US" sz="2800" kern="0" dirty="0" smtClean="0">
                <a:solidFill>
                  <a:schemeClr val="tx1"/>
                </a:solidFill>
                <a:latin typeface="Calibri" panose="020F0502020204030204" pitchFamily="34" charset="0"/>
              </a:rPr>
              <a:t>January 11, 2017</a:t>
            </a:r>
          </a:p>
          <a:p>
            <a:pPr algn="ctr"/>
            <a:r>
              <a:rPr lang="en-US" sz="2800" kern="0" dirty="0" smtClean="0">
                <a:solidFill>
                  <a:schemeClr val="tx1"/>
                </a:solidFill>
                <a:latin typeface="Calibri" panose="020F0502020204030204" pitchFamily="34" charset="0"/>
              </a:rPr>
              <a:t>9:00 AM to 10:15 AM</a:t>
            </a:r>
            <a:r>
              <a:rPr lang="en-US" sz="2800" kern="0" dirty="0" smtClean="0">
                <a:latin typeface="Calibri" panose="020F0502020204030204" pitchFamily="34" charset="0"/>
              </a:rPr>
              <a:t> </a:t>
            </a:r>
          </a:p>
          <a:p>
            <a:pPr algn="ctr"/>
            <a:r>
              <a:rPr lang="en-US" sz="2800" kern="0" dirty="0" smtClean="0">
                <a:latin typeface="Calibri" panose="020F0502020204030204" pitchFamily="34" charset="0"/>
              </a:rPr>
              <a:t>Auxiliaries and Basic Contracts</a:t>
            </a:r>
          </a:p>
          <a:p>
            <a:pPr algn="ctr"/>
            <a:endParaRPr lang="en-US" sz="2800" kern="0" dirty="0">
              <a:latin typeface="Calibri" panose="020F0502020204030204" pitchFamily="34" charset="0"/>
            </a:endParaRPr>
          </a:p>
          <a:p>
            <a:pPr algn="ctr"/>
            <a:r>
              <a:rPr lang="en-US" sz="2800" kern="0" dirty="0" smtClean="0">
                <a:latin typeface="Calibri" panose="020F0502020204030204" pitchFamily="34" charset="0"/>
              </a:rPr>
              <a:t>January 11, 2017</a:t>
            </a:r>
          </a:p>
          <a:p>
            <a:pPr algn="ctr"/>
            <a:r>
              <a:rPr lang="en-US" sz="2800" kern="0" dirty="0" smtClean="0">
                <a:latin typeface="Calibri" panose="020F0502020204030204" pitchFamily="34" charset="0"/>
              </a:rPr>
              <a:t>9:00 AM to 10:15 AM</a:t>
            </a:r>
            <a:br>
              <a:rPr lang="en-US" sz="2800" kern="0" dirty="0" smtClean="0">
                <a:latin typeface="Calibri" panose="020F0502020204030204" pitchFamily="34" charset="0"/>
              </a:rPr>
            </a:br>
            <a:r>
              <a:rPr lang="en-US" sz="3200" kern="0" dirty="0" smtClean="0"/>
              <a:t/>
            </a:r>
            <a:br>
              <a:rPr lang="en-US" sz="3200" kern="0" dirty="0" smtClean="0"/>
            </a:br>
            <a:endParaRPr lang="en-US" kern="0" dirty="0"/>
          </a:p>
        </p:txBody>
      </p:sp>
      <p:sp>
        <p:nvSpPr>
          <p:cNvPr id="14" name="Subtitle 2"/>
          <p:cNvSpPr txBox="1">
            <a:spLocks/>
          </p:cNvSpPr>
          <p:nvPr/>
        </p:nvSpPr>
        <p:spPr bwMode="auto">
          <a:xfrm>
            <a:off x="1562100" y="4660900"/>
            <a:ext cx="5715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None/>
              <a:defRPr sz="3200" b="1">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a:lstStyle>
          <a:p>
            <a:pPr lvl="0" algn="ctr" eaLnBrk="1" hangingPunct="1">
              <a:spcBef>
                <a:spcPct val="0"/>
              </a:spcBef>
            </a:pPr>
            <a:r>
              <a:rPr lang="en-US" sz="1800" kern="0" dirty="0" smtClean="0">
                <a:solidFill>
                  <a:schemeClr val="bg1"/>
                </a:solidFill>
              </a:rPr>
              <a:t>P</a:t>
            </a:r>
            <a:r>
              <a:rPr lang="en-US" sz="1800" b="0" kern="0" dirty="0" smtClean="0">
                <a:solidFill>
                  <a:srgbClr val="000000"/>
                </a:solidFill>
                <a:latin typeface="Verdana" pitchFamily="34" charset="0"/>
                <a:cs typeface="Arial" charset="0"/>
              </a:rPr>
              <a:t>PRESENTED </a:t>
            </a:r>
            <a:r>
              <a:rPr lang="en-US" sz="1800" b="0" kern="0" dirty="0">
                <a:solidFill>
                  <a:srgbClr val="000000"/>
                </a:solidFill>
                <a:latin typeface="Verdana" pitchFamily="34" charset="0"/>
                <a:cs typeface="Arial" charset="0"/>
              </a:rPr>
              <a:t>BY:</a:t>
            </a:r>
          </a:p>
          <a:p>
            <a:pPr lvl="0" algn="ctr" eaLnBrk="1" hangingPunct="1">
              <a:spcBef>
                <a:spcPct val="0"/>
              </a:spcBef>
            </a:pPr>
            <a:r>
              <a:rPr lang="en-US" sz="1600" b="0" kern="0" dirty="0">
                <a:solidFill>
                  <a:srgbClr val="000000"/>
                </a:solidFill>
                <a:latin typeface="Verdana" pitchFamily="34" charset="0"/>
                <a:cs typeface="Arial" charset="0"/>
              </a:rPr>
              <a:t>Carrie </a:t>
            </a:r>
            <a:r>
              <a:rPr lang="en-US" sz="1600" b="0" kern="0" dirty="0" smtClean="0">
                <a:solidFill>
                  <a:srgbClr val="000000"/>
                </a:solidFill>
                <a:latin typeface="Verdana" pitchFamily="34" charset="0"/>
                <a:cs typeface="Arial" charset="0"/>
              </a:rPr>
              <a:t>Rasmussen, Lozano Smith</a:t>
            </a:r>
            <a:endParaRPr lang="en-US" sz="1600" b="0" kern="0" dirty="0">
              <a:solidFill>
                <a:srgbClr val="000000"/>
              </a:solidFill>
              <a:latin typeface="Verdana" pitchFamily="34" charset="0"/>
              <a:cs typeface="Arial" charset="0"/>
            </a:endParaRPr>
          </a:p>
          <a:p>
            <a:pPr lvl="0" algn="ctr" eaLnBrk="1" hangingPunct="1">
              <a:spcBef>
                <a:spcPct val="0"/>
              </a:spcBef>
            </a:pPr>
            <a:r>
              <a:rPr lang="en-US" sz="1600" b="0" kern="0" dirty="0">
                <a:solidFill>
                  <a:srgbClr val="000000"/>
                </a:solidFill>
                <a:latin typeface="Verdana" pitchFamily="34" charset="0"/>
                <a:cs typeface="Arial" charset="0"/>
              </a:rPr>
              <a:t>Daniel Howell, Alliant Insurance Services</a:t>
            </a:r>
          </a:p>
          <a:p>
            <a:pPr algn="ctr"/>
            <a:r>
              <a:rPr lang="en-US" sz="1800" kern="0" dirty="0" smtClean="0">
                <a:solidFill>
                  <a:schemeClr val="bg1"/>
                </a:solidFill>
              </a:rPr>
              <a:t>NTED BY:</a:t>
            </a:r>
          </a:p>
          <a:p>
            <a:pPr algn="ctr"/>
            <a:r>
              <a:rPr lang="en-US" sz="1600" kern="0" dirty="0" smtClean="0">
                <a:solidFill>
                  <a:schemeClr val="bg1"/>
                </a:solidFill>
              </a:rPr>
              <a:t>Carrie Rasmussen</a:t>
            </a:r>
          </a:p>
          <a:p>
            <a:pPr algn="ctr"/>
            <a:r>
              <a:rPr lang="en-US" sz="1600" kern="0" dirty="0" smtClean="0">
                <a:solidFill>
                  <a:schemeClr val="bg1"/>
                </a:solidFill>
              </a:rPr>
              <a:t>Daniel Howell, Alliant Insurance Services</a:t>
            </a:r>
          </a:p>
        </p:txBody>
      </p:sp>
      <p:sp>
        <p:nvSpPr>
          <p:cNvPr id="2" name="Rectangle 1"/>
          <p:cNvSpPr/>
          <p:nvPr/>
        </p:nvSpPr>
        <p:spPr>
          <a:xfrm>
            <a:off x="76201" y="6248400"/>
            <a:ext cx="891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9441" y="364209"/>
            <a:ext cx="4279440" cy="1122989"/>
          </a:xfrm>
          <a:prstGeom prst="rect">
            <a:avLst/>
          </a:prstGeom>
        </p:spPr>
      </p:pic>
    </p:spTree>
    <p:extLst>
      <p:ext uri="{BB962C8B-B14F-4D97-AF65-F5344CB8AC3E}">
        <p14:creationId xmlns:p14="http://schemas.microsoft.com/office/powerpoint/2010/main" val="392302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r>
              <a:rPr lang="en-US" altLang="en-US" dirty="0" smtClean="0"/>
              <a:t>Main Body/Key Terms</a:t>
            </a:r>
          </a:p>
        </p:txBody>
      </p:sp>
      <p:sp>
        <p:nvSpPr>
          <p:cNvPr id="153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C1D41B57-8851-488F-8050-56E079D3D83F}" type="slidenum">
              <a:rPr lang="en-US" altLang="en-US" sz="800">
                <a:solidFill>
                  <a:schemeClr val="accent1"/>
                </a:solidFill>
              </a:rPr>
              <a:pPr>
                <a:spcAft>
                  <a:spcPct val="0"/>
                </a:spcAft>
                <a:buClrTx/>
                <a:buFontTx/>
                <a:buNone/>
              </a:pPr>
              <a:t>10</a:t>
            </a:fld>
            <a:endParaRPr lang="en-US" altLang="en-US" sz="800">
              <a:solidFill>
                <a:schemeClr val="accent1"/>
              </a:solidFill>
            </a:endParaRPr>
          </a:p>
        </p:txBody>
      </p:sp>
      <p:sp>
        <p:nvSpPr>
          <p:cNvPr id="6" name="Text Placeholder 2"/>
          <p:cNvSpPr>
            <a:spLocks noGrp="1"/>
          </p:cNvSpPr>
          <p:nvPr>
            <p:ph type="body" idx="1"/>
          </p:nvPr>
        </p:nvSpPr>
        <p:spPr>
          <a:xfrm>
            <a:off x="228600" y="1989138"/>
            <a:ext cx="3962400" cy="982662"/>
          </a:xfrm>
        </p:spPr>
        <p:txBody>
          <a:bodyPr/>
          <a:lstStyle/>
          <a:p>
            <a:r>
              <a:rPr lang="en-US" dirty="0" smtClean="0"/>
              <a:t>Parties</a:t>
            </a:r>
            <a:endParaRPr lang="en-US" dirty="0"/>
          </a:p>
        </p:txBody>
      </p:sp>
      <p:sp>
        <p:nvSpPr>
          <p:cNvPr id="7" name="Text Placeholder 2"/>
          <p:cNvSpPr>
            <a:spLocks noGrp="1"/>
          </p:cNvSpPr>
          <p:nvPr>
            <p:ph type="body" idx="1"/>
          </p:nvPr>
        </p:nvSpPr>
        <p:spPr>
          <a:xfrm>
            <a:off x="4724400" y="1989138"/>
            <a:ext cx="3962400" cy="982662"/>
          </a:xfrm>
        </p:spPr>
        <p:txBody>
          <a:bodyPr/>
          <a:lstStyle/>
          <a:p>
            <a:r>
              <a:rPr lang="en-US" dirty="0" smtClean="0"/>
              <a:t>Term/Timeframe of Agreement</a:t>
            </a:r>
            <a:endParaRPr lang="en-US" dirty="0"/>
          </a:p>
        </p:txBody>
      </p:sp>
      <p:sp>
        <p:nvSpPr>
          <p:cNvPr id="8" name="Text Placeholder 2"/>
          <p:cNvSpPr>
            <a:spLocks noGrp="1"/>
          </p:cNvSpPr>
          <p:nvPr>
            <p:ph type="body" idx="1"/>
          </p:nvPr>
        </p:nvSpPr>
        <p:spPr>
          <a:xfrm>
            <a:off x="228600" y="3741738"/>
            <a:ext cx="3962400" cy="1052512"/>
          </a:xfrm>
        </p:spPr>
        <p:txBody>
          <a:bodyPr/>
          <a:lstStyle/>
          <a:p>
            <a:r>
              <a:rPr lang="en-US" dirty="0" smtClean="0"/>
              <a:t>Definitions</a:t>
            </a:r>
            <a:endParaRPr lang="en-US" dirty="0"/>
          </a:p>
        </p:txBody>
      </p:sp>
      <p:sp>
        <p:nvSpPr>
          <p:cNvPr id="9" name="Text Placeholder 2"/>
          <p:cNvSpPr>
            <a:spLocks noGrp="1"/>
          </p:cNvSpPr>
          <p:nvPr>
            <p:ph type="body" idx="1"/>
          </p:nvPr>
        </p:nvSpPr>
        <p:spPr>
          <a:xfrm>
            <a:off x="4724400" y="3741738"/>
            <a:ext cx="3962400" cy="1052512"/>
          </a:xfrm>
        </p:spPr>
        <p:txBody>
          <a:bodyPr/>
          <a:lstStyle/>
          <a:p>
            <a:r>
              <a:rPr lang="en-US" dirty="0" smtClean="0"/>
              <a:t>Key Terms for Particular Deal</a:t>
            </a:r>
            <a:endParaRPr lang="en-US" dirty="0"/>
          </a:p>
        </p:txBody>
      </p:sp>
    </p:spTree>
    <p:extLst>
      <p:ext uri="{BB962C8B-B14F-4D97-AF65-F5344CB8AC3E}">
        <p14:creationId xmlns:p14="http://schemas.microsoft.com/office/powerpoint/2010/main" val="2528062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2"/>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0" y="1066800"/>
            <a:ext cx="9129712" cy="4617829"/>
          </a:xfrm>
          <a:prstGeom prst="rect">
            <a:avLst/>
          </a:prstGeom>
        </p:spPr>
      </p:pic>
      <p:sp>
        <p:nvSpPr>
          <p:cNvPr id="15362" name="Title 4"/>
          <p:cNvSpPr>
            <a:spLocks noGrp="1"/>
          </p:cNvSpPr>
          <p:nvPr>
            <p:ph type="title"/>
          </p:nvPr>
        </p:nvSpPr>
        <p:spPr/>
        <p:txBody>
          <a:bodyPr/>
          <a:lstStyle/>
          <a:p>
            <a:r>
              <a:rPr lang="en-US" altLang="en-US" dirty="0" smtClean="0"/>
              <a:t>Other Important Terms</a:t>
            </a:r>
          </a:p>
        </p:txBody>
      </p:sp>
      <p:sp>
        <p:nvSpPr>
          <p:cNvPr id="153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C1D41B57-8851-488F-8050-56E079D3D83F}" type="slidenum">
              <a:rPr lang="en-US" altLang="en-US" sz="800">
                <a:solidFill>
                  <a:schemeClr val="accent1"/>
                </a:solidFill>
              </a:rPr>
              <a:pPr>
                <a:spcAft>
                  <a:spcPct val="0"/>
                </a:spcAft>
                <a:buClrTx/>
                <a:buFontTx/>
                <a:buNone/>
              </a:pPr>
              <a:t>11</a:t>
            </a:fld>
            <a:endParaRPr lang="en-US" altLang="en-US" sz="800">
              <a:solidFill>
                <a:schemeClr val="accent1"/>
              </a:solidFill>
            </a:endParaRPr>
          </a:p>
        </p:txBody>
      </p:sp>
      <p:sp>
        <p:nvSpPr>
          <p:cNvPr id="5" name="Text Placeholder 2"/>
          <p:cNvSpPr>
            <a:spLocks noGrp="1"/>
          </p:cNvSpPr>
          <p:nvPr>
            <p:ph type="body" idx="1"/>
          </p:nvPr>
        </p:nvSpPr>
        <p:spPr>
          <a:xfrm>
            <a:off x="-14288" y="2826882"/>
            <a:ext cx="3962400" cy="517250"/>
          </a:xfrm>
        </p:spPr>
        <p:txBody>
          <a:bodyPr/>
          <a:lstStyle/>
          <a:p>
            <a:r>
              <a:rPr lang="en-US" dirty="0" smtClean="0"/>
              <a:t>Notices</a:t>
            </a:r>
            <a:endParaRPr lang="en-US" dirty="0"/>
          </a:p>
        </p:txBody>
      </p:sp>
      <p:sp>
        <p:nvSpPr>
          <p:cNvPr id="6" name="Text Placeholder 2"/>
          <p:cNvSpPr>
            <a:spLocks noGrp="1"/>
          </p:cNvSpPr>
          <p:nvPr>
            <p:ph type="body" idx="1"/>
          </p:nvPr>
        </p:nvSpPr>
        <p:spPr>
          <a:xfrm>
            <a:off x="-47625" y="3488526"/>
            <a:ext cx="3962400" cy="479005"/>
          </a:xfrm>
        </p:spPr>
        <p:txBody>
          <a:bodyPr/>
          <a:lstStyle/>
          <a:p>
            <a:r>
              <a:rPr lang="en-US" dirty="0" smtClean="0"/>
              <a:t>Successors and Assigns</a:t>
            </a:r>
            <a:endParaRPr lang="en-US" dirty="0"/>
          </a:p>
        </p:txBody>
      </p:sp>
      <p:sp>
        <p:nvSpPr>
          <p:cNvPr id="7" name="Text Placeholder 2"/>
          <p:cNvSpPr>
            <a:spLocks noGrp="1"/>
          </p:cNvSpPr>
          <p:nvPr>
            <p:ph type="body" idx="1"/>
          </p:nvPr>
        </p:nvSpPr>
        <p:spPr>
          <a:xfrm>
            <a:off x="0" y="4111925"/>
            <a:ext cx="3962400" cy="546539"/>
          </a:xfrm>
        </p:spPr>
        <p:txBody>
          <a:bodyPr/>
          <a:lstStyle/>
          <a:p>
            <a:r>
              <a:rPr lang="en-US" dirty="0" smtClean="0"/>
              <a:t>Forum Selection</a:t>
            </a:r>
            <a:endParaRPr lang="en-US" dirty="0"/>
          </a:p>
        </p:txBody>
      </p:sp>
      <p:sp>
        <p:nvSpPr>
          <p:cNvPr id="8" name="Text Placeholder 2"/>
          <p:cNvSpPr>
            <a:spLocks noGrp="1"/>
          </p:cNvSpPr>
          <p:nvPr>
            <p:ph type="body" idx="1"/>
          </p:nvPr>
        </p:nvSpPr>
        <p:spPr>
          <a:xfrm>
            <a:off x="-1" y="4800599"/>
            <a:ext cx="3962400" cy="497625"/>
          </a:xfrm>
        </p:spPr>
        <p:txBody>
          <a:bodyPr/>
          <a:lstStyle/>
          <a:p>
            <a:r>
              <a:rPr lang="en-US" dirty="0" smtClean="0"/>
              <a:t>Severability</a:t>
            </a:r>
            <a:endParaRPr lang="en-US" dirty="0"/>
          </a:p>
        </p:txBody>
      </p:sp>
      <p:sp>
        <p:nvSpPr>
          <p:cNvPr id="9" name="Text Placeholder 2"/>
          <p:cNvSpPr>
            <a:spLocks noGrp="1"/>
          </p:cNvSpPr>
          <p:nvPr>
            <p:ph type="body" idx="1"/>
          </p:nvPr>
        </p:nvSpPr>
        <p:spPr>
          <a:xfrm>
            <a:off x="5214937" y="3488526"/>
            <a:ext cx="3962400" cy="479005"/>
          </a:xfrm>
        </p:spPr>
        <p:txBody>
          <a:bodyPr/>
          <a:lstStyle/>
          <a:p>
            <a:r>
              <a:rPr lang="en-US" dirty="0" smtClean="0"/>
              <a:t>Amendments</a:t>
            </a:r>
            <a:endParaRPr lang="en-US" dirty="0"/>
          </a:p>
        </p:txBody>
      </p:sp>
      <p:sp>
        <p:nvSpPr>
          <p:cNvPr id="10" name="Text Placeholder 2"/>
          <p:cNvSpPr>
            <a:spLocks noGrp="1"/>
          </p:cNvSpPr>
          <p:nvPr>
            <p:ph type="body" idx="1"/>
          </p:nvPr>
        </p:nvSpPr>
        <p:spPr>
          <a:xfrm>
            <a:off x="5229224" y="4111925"/>
            <a:ext cx="3962400" cy="546539"/>
          </a:xfrm>
        </p:spPr>
        <p:txBody>
          <a:bodyPr/>
          <a:lstStyle/>
          <a:p>
            <a:r>
              <a:rPr lang="en-US" dirty="0" smtClean="0"/>
              <a:t>Entire Agreement</a:t>
            </a:r>
            <a:endParaRPr lang="en-US" dirty="0"/>
          </a:p>
        </p:txBody>
      </p:sp>
      <p:sp>
        <p:nvSpPr>
          <p:cNvPr id="11" name="Text Placeholder 2"/>
          <p:cNvSpPr>
            <a:spLocks noGrp="1"/>
          </p:cNvSpPr>
          <p:nvPr>
            <p:ph type="body" idx="1"/>
          </p:nvPr>
        </p:nvSpPr>
        <p:spPr>
          <a:xfrm>
            <a:off x="-14288" y="5442618"/>
            <a:ext cx="3962400" cy="546539"/>
          </a:xfrm>
        </p:spPr>
        <p:txBody>
          <a:bodyPr/>
          <a:lstStyle/>
          <a:p>
            <a:r>
              <a:rPr lang="en-US" dirty="0" smtClean="0"/>
              <a:t>Early Termination</a:t>
            </a:r>
            <a:endParaRPr lang="en-US" dirty="0"/>
          </a:p>
        </p:txBody>
      </p:sp>
      <p:sp>
        <p:nvSpPr>
          <p:cNvPr id="12" name="Text Placeholder 2"/>
          <p:cNvSpPr>
            <a:spLocks noGrp="1"/>
          </p:cNvSpPr>
          <p:nvPr>
            <p:ph type="body" idx="1"/>
          </p:nvPr>
        </p:nvSpPr>
        <p:spPr>
          <a:xfrm>
            <a:off x="5191125" y="2824839"/>
            <a:ext cx="3962400" cy="519293"/>
          </a:xfrm>
        </p:spPr>
        <p:txBody>
          <a:bodyPr/>
          <a:lstStyle/>
          <a:p>
            <a:r>
              <a:rPr lang="en-US" dirty="0" smtClean="0"/>
              <a:t>Counterparts</a:t>
            </a:r>
            <a:endParaRPr lang="en-US" dirty="0"/>
          </a:p>
        </p:txBody>
      </p:sp>
      <p:sp>
        <p:nvSpPr>
          <p:cNvPr id="15" name="Text Placeholder 2"/>
          <p:cNvSpPr>
            <a:spLocks noGrp="1"/>
          </p:cNvSpPr>
          <p:nvPr>
            <p:ph type="body" idx="1"/>
          </p:nvPr>
        </p:nvSpPr>
        <p:spPr>
          <a:xfrm>
            <a:off x="5193506" y="4800159"/>
            <a:ext cx="3962400" cy="498065"/>
          </a:xfrm>
        </p:spPr>
        <p:txBody>
          <a:bodyPr/>
          <a:lstStyle/>
          <a:p>
            <a:r>
              <a:rPr lang="en-US" dirty="0" smtClean="0"/>
              <a:t>Entire Agreement</a:t>
            </a:r>
            <a:endParaRPr lang="en-US" dirty="0"/>
          </a:p>
        </p:txBody>
      </p:sp>
      <p:sp>
        <p:nvSpPr>
          <p:cNvPr id="16" name="Text Placeholder 2"/>
          <p:cNvSpPr>
            <a:spLocks noGrp="1"/>
          </p:cNvSpPr>
          <p:nvPr>
            <p:ph type="body" idx="1"/>
          </p:nvPr>
        </p:nvSpPr>
        <p:spPr>
          <a:xfrm>
            <a:off x="5162550" y="5442618"/>
            <a:ext cx="3962400" cy="546539"/>
          </a:xfrm>
        </p:spPr>
        <p:txBody>
          <a:bodyPr/>
          <a:lstStyle/>
          <a:p>
            <a:r>
              <a:rPr lang="en-US" dirty="0" smtClean="0"/>
              <a:t>Indemnification</a:t>
            </a:r>
            <a:endParaRPr lang="en-US" dirty="0"/>
          </a:p>
        </p:txBody>
      </p:sp>
    </p:spTree>
    <p:extLst>
      <p:ext uri="{BB962C8B-B14F-4D97-AF65-F5344CB8AC3E}">
        <p14:creationId xmlns:p14="http://schemas.microsoft.com/office/powerpoint/2010/main" val="3007982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Signatures</a:t>
            </a:r>
          </a:p>
        </p:txBody>
      </p:sp>
      <p:sp>
        <p:nvSpPr>
          <p:cNvPr id="3379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38331992-C21C-4800-9FB5-9BD9817C05CA}" type="slidenum">
              <a:rPr lang="en-US" altLang="en-US" sz="800">
                <a:solidFill>
                  <a:schemeClr val="accent1"/>
                </a:solidFill>
              </a:rPr>
              <a:pPr>
                <a:spcAft>
                  <a:spcPct val="0"/>
                </a:spcAft>
                <a:buClrTx/>
                <a:buFontTx/>
                <a:buNone/>
              </a:pPr>
              <a:t>12</a:t>
            </a:fld>
            <a:endParaRPr lang="en-US" altLang="en-US" sz="800">
              <a:solidFill>
                <a:schemeClr val="accent1"/>
              </a:solidFill>
            </a:endParaRPr>
          </a:p>
        </p:txBody>
      </p:sp>
      <p:cxnSp>
        <p:nvCxnSpPr>
          <p:cNvPr id="6" name="Straight Connector 5"/>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1219200"/>
            <a:ext cx="9144000" cy="4724400"/>
          </a:xfrm>
        </p:spPr>
      </p:pic>
      <p:sp>
        <p:nvSpPr>
          <p:cNvPr id="2" name="TextBox 1"/>
          <p:cNvSpPr txBox="1"/>
          <p:nvPr/>
        </p:nvSpPr>
        <p:spPr>
          <a:xfrm>
            <a:off x="1524000" y="5105400"/>
            <a:ext cx="6400800" cy="461665"/>
          </a:xfrm>
          <a:prstGeom prst="rect">
            <a:avLst/>
          </a:prstGeom>
          <a:noFill/>
        </p:spPr>
        <p:txBody>
          <a:bodyPr wrap="square" rtlCol="0">
            <a:spAutoFit/>
          </a:bodyPr>
          <a:lstStyle/>
          <a:p>
            <a:r>
              <a:rPr lang="en-US" sz="2400" b="1" dirty="0" smtClean="0"/>
              <a:t>Who has authority to contract with third parties?</a:t>
            </a:r>
            <a:endParaRPr lang="en-US" sz="2400" b="1" dirty="0"/>
          </a:p>
        </p:txBody>
      </p:sp>
    </p:spTree>
    <p:extLst>
      <p:ext uri="{BB962C8B-B14F-4D97-AF65-F5344CB8AC3E}">
        <p14:creationId xmlns:p14="http://schemas.microsoft.com/office/powerpoint/2010/main" val="70865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46088" y="2209800"/>
            <a:ext cx="8240712" cy="2438400"/>
          </a:xfrm>
        </p:spPr>
        <p:txBody>
          <a:bodyPr/>
          <a:lstStyle/>
          <a:p>
            <a:r>
              <a:rPr lang="en-US" altLang="en-US" dirty="0" smtClean="0"/>
              <a:t>3.  Basic Considerations</a:t>
            </a:r>
          </a:p>
        </p:txBody>
      </p:sp>
    </p:spTree>
    <p:extLst>
      <p:ext uri="{BB962C8B-B14F-4D97-AF65-F5344CB8AC3E}">
        <p14:creationId xmlns:p14="http://schemas.microsoft.com/office/powerpoint/2010/main" val="4028274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163" r="1332" b="2862"/>
          <a:stretch/>
        </p:blipFill>
        <p:spPr>
          <a:xfrm>
            <a:off x="1905000" y="1283724"/>
            <a:ext cx="5257800" cy="5001188"/>
          </a:xfrm>
          <a:prstGeom prst="rect">
            <a:avLst/>
          </a:prstGeom>
        </p:spPr>
      </p:pic>
      <p:sp>
        <p:nvSpPr>
          <p:cNvPr id="15362" name="Title 4"/>
          <p:cNvSpPr>
            <a:spLocks noGrp="1"/>
          </p:cNvSpPr>
          <p:nvPr>
            <p:ph type="title"/>
          </p:nvPr>
        </p:nvSpPr>
        <p:spPr/>
        <p:txBody>
          <a:bodyPr/>
          <a:lstStyle/>
          <a:p>
            <a:r>
              <a:rPr lang="en-US" altLang="en-US" dirty="0" smtClean="0"/>
              <a:t>Other Considerations</a:t>
            </a:r>
          </a:p>
        </p:txBody>
      </p:sp>
      <p:sp>
        <p:nvSpPr>
          <p:cNvPr id="153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C1D41B57-8851-488F-8050-56E079D3D83F}" type="slidenum">
              <a:rPr lang="en-US" altLang="en-US" sz="800">
                <a:solidFill>
                  <a:schemeClr val="accent1"/>
                </a:solidFill>
              </a:rPr>
              <a:pPr>
                <a:spcAft>
                  <a:spcPct val="0"/>
                </a:spcAft>
                <a:buClrTx/>
                <a:buFontTx/>
                <a:buNone/>
              </a:pPr>
              <a:t>14</a:t>
            </a:fld>
            <a:endParaRPr lang="en-US" altLang="en-US" sz="800">
              <a:solidFill>
                <a:schemeClr val="accent1"/>
              </a:solidFill>
            </a:endParaRPr>
          </a:p>
        </p:txBody>
      </p:sp>
      <p:sp>
        <p:nvSpPr>
          <p:cNvPr id="6" name="Text Placeholder 2"/>
          <p:cNvSpPr>
            <a:spLocks noGrp="1"/>
          </p:cNvSpPr>
          <p:nvPr>
            <p:ph type="body" idx="1"/>
          </p:nvPr>
        </p:nvSpPr>
        <p:spPr>
          <a:xfrm>
            <a:off x="0" y="1911182"/>
            <a:ext cx="3600450" cy="982662"/>
          </a:xfrm>
        </p:spPr>
        <p:txBody>
          <a:bodyPr/>
          <a:lstStyle/>
          <a:p>
            <a:r>
              <a:rPr lang="en-US" dirty="0" smtClean="0"/>
              <a:t>Read the entire agreement</a:t>
            </a:r>
            <a:endParaRPr lang="en-US" dirty="0"/>
          </a:p>
        </p:txBody>
      </p:sp>
      <p:sp>
        <p:nvSpPr>
          <p:cNvPr id="7" name="Text Placeholder 2"/>
          <p:cNvSpPr>
            <a:spLocks noGrp="1"/>
          </p:cNvSpPr>
          <p:nvPr>
            <p:ph type="body" idx="1"/>
          </p:nvPr>
        </p:nvSpPr>
        <p:spPr>
          <a:xfrm>
            <a:off x="5562600" y="1911182"/>
            <a:ext cx="3581400" cy="982662"/>
          </a:xfrm>
        </p:spPr>
        <p:txBody>
          <a:bodyPr/>
          <a:lstStyle/>
          <a:p>
            <a:r>
              <a:rPr lang="en-US" dirty="0" smtClean="0"/>
              <a:t>Seek clarity, </a:t>
            </a:r>
          </a:p>
          <a:p>
            <a:r>
              <a:rPr lang="en-US" dirty="0" smtClean="0"/>
              <a:t>avoid ambiguity</a:t>
            </a:r>
            <a:endParaRPr lang="en-US" dirty="0"/>
          </a:p>
        </p:txBody>
      </p:sp>
      <p:sp>
        <p:nvSpPr>
          <p:cNvPr id="8" name="Text Placeholder 2"/>
          <p:cNvSpPr>
            <a:spLocks noGrp="1"/>
          </p:cNvSpPr>
          <p:nvPr>
            <p:ph type="body" idx="1"/>
          </p:nvPr>
        </p:nvSpPr>
        <p:spPr>
          <a:xfrm>
            <a:off x="0" y="3384858"/>
            <a:ext cx="3600450" cy="1052512"/>
          </a:xfrm>
        </p:spPr>
        <p:txBody>
          <a:bodyPr/>
          <a:lstStyle/>
          <a:p>
            <a:r>
              <a:rPr lang="en-US" dirty="0" smtClean="0"/>
              <a:t>Negotiate</a:t>
            </a:r>
            <a:endParaRPr lang="en-US" dirty="0"/>
          </a:p>
        </p:txBody>
      </p:sp>
      <p:sp>
        <p:nvSpPr>
          <p:cNvPr id="9" name="Text Placeholder 2"/>
          <p:cNvSpPr>
            <a:spLocks noGrp="1"/>
          </p:cNvSpPr>
          <p:nvPr>
            <p:ph type="body" idx="1"/>
          </p:nvPr>
        </p:nvSpPr>
        <p:spPr>
          <a:xfrm>
            <a:off x="5562600" y="3400422"/>
            <a:ext cx="3581400" cy="1052512"/>
          </a:xfrm>
        </p:spPr>
        <p:txBody>
          <a:bodyPr/>
          <a:lstStyle/>
          <a:p>
            <a:endParaRPr lang="en-US" dirty="0" smtClean="0"/>
          </a:p>
          <a:p>
            <a:r>
              <a:rPr lang="en-US" dirty="0" smtClean="0"/>
              <a:t>Use </a:t>
            </a:r>
            <a:r>
              <a:rPr lang="en-US" dirty="0"/>
              <a:t>plain English</a:t>
            </a:r>
          </a:p>
          <a:p>
            <a:endParaRPr lang="en-US" dirty="0"/>
          </a:p>
        </p:txBody>
      </p:sp>
      <p:sp>
        <p:nvSpPr>
          <p:cNvPr id="10" name="Text Placeholder 2"/>
          <p:cNvSpPr>
            <a:spLocks noGrp="1"/>
          </p:cNvSpPr>
          <p:nvPr>
            <p:ph type="body" idx="1"/>
          </p:nvPr>
        </p:nvSpPr>
        <p:spPr>
          <a:xfrm>
            <a:off x="5562600" y="4878386"/>
            <a:ext cx="3562350" cy="1052512"/>
          </a:xfrm>
        </p:spPr>
        <p:txBody>
          <a:bodyPr/>
          <a:lstStyle/>
          <a:p>
            <a:endParaRPr lang="en-US" dirty="0" smtClean="0"/>
          </a:p>
          <a:p>
            <a:r>
              <a:rPr lang="en-US" dirty="0" smtClean="0"/>
              <a:t>Be </a:t>
            </a:r>
            <a:r>
              <a:rPr lang="en-US" dirty="0"/>
              <a:t>wary of </a:t>
            </a:r>
          </a:p>
          <a:p>
            <a:r>
              <a:rPr lang="en-US" dirty="0"/>
              <a:t>confidentiality clauses</a:t>
            </a:r>
          </a:p>
          <a:p>
            <a:endParaRPr lang="en-US" dirty="0"/>
          </a:p>
        </p:txBody>
      </p:sp>
      <p:sp>
        <p:nvSpPr>
          <p:cNvPr id="11" name="Text Placeholder 2"/>
          <p:cNvSpPr>
            <a:spLocks noGrp="1"/>
          </p:cNvSpPr>
          <p:nvPr>
            <p:ph type="body" idx="1"/>
          </p:nvPr>
        </p:nvSpPr>
        <p:spPr>
          <a:xfrm>
            <a:off x="0" y="4842667"/>
            <a:ext cx="3600450" cy="1052512"/>
          </a:xfrm>
        </p:spPr>
        <p:txBody>
          <a:bodyPr/>
          <a:lstStyle/>
          <a:p>
            <a:r>
              <a:rPr lang="en-US" dirty="0" smtClean="0"/>
              <a:t>Keep good records</a:t>
            </a:r>
            <a:endParaRPr lang="en-US" dirty="0"/>
          </a:p>
        </p:txBody>
      </p:sp>
    </p:spTree>
    <p:extLst>
      <p:ext uri="{BB962C8B-B14F-4D97-AF65-F5344CB8AC3E}">
        <p14:creationId xmlns:p14="http://schemas.microsoft.com/office/powerpoint/2010/main" val="480920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446088" y="2209800"/>
            <a:ext cx="8240712" cy="2438400"/>
          </a:xfrm>
        </p:spPr>
        <p:txBody>
          <a:bodyPr/>
          <a:lstStyle/>
          <a:p>
            <a:r>
              <a:rPr lang="en-US" altLang="en-US" smtClean="0"/>
              <a:t>TAKE-AWAYS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Details Matter</a:t>
            </a:r>
          </a:p>
        </p:txBody>
      </p:sp>
      <p:sp>
        <p:nvSpPr>
          <p:cNvPr id="33795" name="Content Placeholder 9"/>
          <p:cNvSpPr>
            <a:spLocks noGrp="1"/>
          </p:cNvSpPr>
          <p:nvPr>
            <p:ph idx="1"/>
          </p:nvPr>
        </p:nvSpPr>
        <p:spPr/>
        <p:txBody>
          <a:bodyPr/>
          <a:lstStyle/>
          <a:p>
            <a:r>
              <a:rPr lang="en-US" altLang="en-US" sz="2200" dirty="0" smtClean="0"/>
              <a:t>Ensure the contract is enforceable</a:t>
            </a:r>
          </a:p>
          <a:p>
            <a:r>
              <a:rPr lang="en-US" altLang="en-US" sz="2200" dirty="0" smtClean="0"/>
              <a:t>Read the contract with a critical eye</a:t>
            </a:r>
          </a:p>
          <a:p>
            <a:r>
              <a:rPr lang="en-US" altLang="en-US" sz="2200" dirty="0" smtClean="0"/>
              <a:t>The contract needs to stand alone: </a:t>
            </a:r>
            <a:r>
              <a:rPr lang="en-US" altLang="en-US" sz="2200" dirty="0"/>
              <a:t>P</a:t>
            </a:r>
            <a:r>
              <a:rPr lang="en-US" altLang="en-US" sz="2200" dirty="0" smtClean="0"/>
              <a:t>eople change</a:t>
            </a:r>
          </a:p>
          <a:p>
            <a:endParaRPr lang="en-US" altLang="en-US" sz="2200" dirty="0" smtClean="0"/>
          </a:p>
        </p:txBody>
      </p:sp>
      <p:pic>
        <p:nvPicPr>
          <p:cNvPr id="33796" name="Content Placeholder 10"/>
          <p:cNvPicPr>
            <a:picLocks noGrp="1" noChangeAspect="1"/>
          </p:cNvPicPr>
          <p:nvPr>
            <p:ph sz="quarter" idx="13"/>
          </p:nvPr>
        </p:nvPicPr>
        <p:blipFill>
          <a:blip r:embed="rId3">
            <a:extLst>
              <a:ext uri="{28A0092B-C50C-407E-A947-70E740481C1C}">
                <a14:useLocalDpi xmlns:a14="http://schemas.microsoft.com/office/drawing/2010/main" val="0"/>
              </a:ext>
            </a:extLst>
          </a:blip>
          <a:srcRect t="28889" b="22296"/>
          <a:stretch>
            <a:fillRect/>
          </a:stretch>
        </p:blipFill>
        <p:spPr>
          <a:xfrm>
            <a:off x="0" y="1143000"/>
            <a:ext cx="9144000" cy="3081338"/>
          </a:xfrm>
        </p:spPr>
      </p:pic>
      <p:sp>
        <p:nvSpPr>
          <p:cNvPr id="3379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38331992-C21C-4800-9FB5-9BD9817C05CA}" type="slidenum">
              <a:rPr lang="en-US" altLang="en-US" sz="800">
                <a:solidFill>
                  <a:schemeClr val="accent1"/>
                </a:solidFill>
              </a:rPr>
              <a:pPr>
                <a:spcAft>
                  <a:spcPct val="0"/>
                </a:spcAft>
                <a:buClrTx/>
                <a:buFontTx/>
                <a:buNone/>
              </a:pPr>
              <a:t>16</a:t>
            </a:fld>
            <a:endParaRPr lang="en-US" altLang="en-US" sz="800">
              <a:solidFill>
                <a:schemeClr val="accent1"/>
              </a:solidFill>
            </a:endParaRPr>
          </a:p>
        </p:txBody>
      </p:sp>
      <p:cxnSp>
        <p:nvCxnSpPr>
          <p:cNvPr id="6" name="Straight Connector 5"/>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Information</a:t>
            </a:r>
            <a:endParaRPr lang="en-US" dirty="0"/>
          </a:p>
        </p:txBody>
      </p:sp>
      <p:sp>
        <p:nvSpPr>
          <p:cNvPr id="2" name="Slide Number Placeholder 1"/>
          <p:cNvSpPr>
            <a:spLocks noGrp="1"/>
          </p:cNvSpPr>
          <p:nvPr>
            <p:ph type="sldNum" sz="quarter" idx="10"/>
          </p:nvPr>
        </p:nvSpPr>
        <p:spPr/>
        <p:txBody>
          <a:bodyPr/>
          <a:lstStyle/>
          <a:p>
            <a:pPr>
              <a:defRPr/>
            </a:pPr>
            <a:fld id="{3EE8186A-F9CC-48BA-B4D1-52CA0E445FC3}" type="slidenum">
              <a:rPr lang="en-US" altLang="en-US" smtClean="0"/>
              <a:pPr>
                <a:defRPr/>
              </a:pPr>
              <a:t>17</a:t>
            </a:fld>
            <a:endParaRPr lang="en-US" altLang="en-US"/>
          </a:p>
        </p:txBody>
      </p:sp>
      <p:sp>
        <p:nvSpPr>
          <p:cNvPr id="3" name="TextBox 2"/>
          <p:cNvSpPr txBox="1"/>
          <p:nvPr/>
        </p:nvSpPr>
        <p:spPr>
          <a:xfrm>
            <a:off x="457200" y="2022465"/>
            <a:ext cx="5257800" cy="3416320"/>
          </a:xfrm>
          <a:prstGeom prst="rect">
            <a:avLst/>
          </a:prstGeom>
          <a:noFill/>
        </p:spPr>
        <p:txBody>
          <a:bodyPr wrap="square" rtlCol="0">
            <a:spAutoFit/>
          </a:bodyPr>
          <a:lstStyle/>
          <a:p>
            <a:r>
              <a:rPr lang="en-US" sz="2400" dirty="0" smtClean="0"/>
              <a:t>Carrie Rasmussen, Attorney</a:t>
            </a:r>
          </a:p>
          <a:p>
            <a:r>
              <a:rPr lang="en-US" sz="2400" dirty="0" smtClean="0"/>
              <a:t>Lozano Smith</a:t>
            </a:r>
          </a:p>
          <a:p>
            <a:r>
              <a:rPr lang="en-US" sz="2400" dirty="0" smtClean="0"/>
              <a:t>1 Capitol Mall, Suite 640</a:t>
            </a:r>
          </a:p>
          <a:p>
            <a:r>
              <a:rPr lang="en-US" sz="2400" dirty="0" smtClean="0"/>
              <a:t>Sacramento, CA  95814</a:t>
            </a:r>
          </a:p>
          <a:p>
            <a:endParaRPr lang="en-US" sz="2400" dirty="0" smtClean="0"/>
          </a:p>
          <a:p>
            <a:r>
              <a:rPr lang="en-US" sz="2400" dirty="0" smtClean="0"/>
              <a:t>(916) 329-7433</a:t>
            </a:r>
            <a:endParaRPr lang="en-US" sz="2400" dirty="0"/>
          </a:p>
          <a:p>
            <a:r>
              <a:rPr lang="en-US" sz="2400" dirty="0" smtClean="0">
                <a:hlinkClick r:id="rId2"/>
              </a:rPr>
              <a:t>crasmussen@lozanosmith.com</a:t>
            </a:r>
            <a:endParaRPr lang="en-US" sz="2400" dirty="0" smtClean="0"/>
          </a:p>
          <a:p>
            <a:endParaRPr lang="en-US" sz="2400" dirty="0" smtClean="0"/>
          </a:p>
          <a:p>
            <a:r>
              <a:rPr lang="en-US" sz="2400" dirty="0" smtClean="0"/>
              <a:t>www.lozanosmith.com</a:t>
            </a:r>
            <a:endParaRPr lang="en-US" sz="2400" dirty="0"/>
          </a:p>
        </p:txBody>
      </p:sp>
    </p:spTree>
    <p:extLst>
      <p:ext uri="{BB962C8B-B14F-4D97-AF65-F5344CB8AC3E}">
        <p14:creationId xmlns:p14="http://schemas.microsoft.com/office/powerpoint/2010/main" val="427136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DB602598-C2A2-4B60-B155-CF3121D74828}" type="slidenum">
              <a:rPr lang="en-US" altLang="en-US" sz="800">
                <a:solidFill>
                  <a:srgbClr val="1F4485"/>
                </a:solidFill>
              </a:rPr>
              <a:pPr>
                <a:spcAft>
                  <a:spcPct val="0"/>
                </a:spcAft>
                <a:buClrTx/>
                <a:buFontTx/>
                <a:buNone/>
              </a:pPr>
              <a:t>18</a:t>
            </a:fld>
            <a:endParaRPr lang="en-US" altLang="en-US" sz="800">
              <a:solidFill>
                <a:srgbClr val="1F4485"/>
              </a:solidFill>
            </a:endParaRPr>
          </a:p>
        </p:txBody>
      </p:sp>
      <p:sp>
        <p:nvSpPr>
          <p:cNvPr id="3" name="Rectangle 2"/>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78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1276350"/>
            <a:ext cx="5051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4"/>
          <p:cNvSpPr txBox="1">
            <a:spLocks noChangeArrowheads="1"/>
          </p:cNvSpPr>
          <p:nvPr/>
        </p:nvSpPr>
        <p:spPr bwMode="auto">
          <a:xfrm>
            <a:off x="1485900" y="24384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lgn="ctr" eaLnBrk="1" hangingPunct="1">
              <a:spcAft>
                <a:spcPct val="0"/>
              </a:spcAft>
              <a:buClrTx/>
              <a:buFontTx/>
              <a:buNone/>
            </a:pPr>
            <a:endParaRPr lang="en-US" altLang="en-US" sz="2400">
              <a:solidFill>
                <a:srgbClr val="FFFFFF"/>
              </a:solidFill>
            </a:endParaRPr>
          </a:p>
          <a:p>
            <a:pPr algn="ctr" eaLnBrk="1" hangingPunct="1">
              <a:spcAft>
                <a:spcPct val="0"/>
              </a:spcAft>
              <a:buClrTx/>
              <a:buFontTx/>
              <a:buNone/>
            </a:pPr>
            <a:endParaRPr lang="en-US" altLang="en-US" sz="2400">
              <a:solidFill>
                <a:srgbClr val="FFFFFF"/>
              </a:solidFill>
            </a:endParaRPr>
          </a:p>
        </p:txBody>
      </p:sp>
      <p:sp>
        <p:nvSpPr>
          <p:cNvPr id="37894" name="TextBox 5"/>
          <p:cNvSpPr txBox="1">
            <a:spLocks noChangeArrowheads="1"/>
          </p:cNvSpPr>
          <p:nvPr/>
        </p:nvSpPr>
        <p:spPr bwMode="auto">
          <a:xfrm>
            <a:off x="228600" y="53340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eaLnBrk="1" hangingPunct="1">
              <a:spcAft>
                <a:spcPct val="0"/>
              </a:spcAft>
              <a:buClrTx/>
              <a:buFontTx/>
              <a:buNone/>
            </a:pPr>
            <a:endParaRPr lang="en-US" altLang="en-US" sz="1000" dirty="0">
              <a:solidFill>
                <a:srgbClr val="FFFFFF"/>
              </a:solidFill>
            </a:endParaRPr>
          </a:p>
          <a:p>
            <a:pPr eaLnBrk="1" hangingPunct="1">
              <a:spcAft>
                <a:spcPct val="0"/>
              </a:spcAft>
              <a:buClrTx/>
              <a:buFontTx/>
              <a:buNone/>
            </a:pPr>
            <a:r>
              <a:rPr lang="en-US" altLang="en-US" sz="1000" b="1" dirty="0">
                <a:solidFill>
                  <a:srgbClr val="FFFFFF"/>
                </a:solidFill>
              </a:rPr>
              <a:t>Disclaimer: </a:t>
            </a:r>
            <a:r>
              <a:rPr lang="en-US" altLang="en-US" sz="1000" dirty="0">
                <a:solidFill>
                  <a:srgbClr val="FFFFFF"/>
                </a:solidFill>
              </a:rPr>
              <a:t>These materials and all discussions of these materials are for instructional purposes only and do not constitute legal advice. If you need legal advice, you should contact your local counsel or an attorney at Lozano Smith. If you are interested in having other in-service programs presented, please contact clientservices@lozanosmith.com or call (559) 431-5600. </a:t>
            </a:r>
          </a:p>
          <a:p>
            <a:pPr eaLnBrk="1" hangingPunct="1">
              <a:spcAft>
                <a:spcPct val="0"/>
              </a:spcAft>
              <a:buClrTx/>
              <a:buFontTx/>
              <a:buNone/>
            </a:pPr>
            <a:r>
              <a:rPr lang="en-US" altLang="en-US" sz="1000" b="1" dirty="0">
                <a:solidFill>
                  <a:srgbClr val="FFFFFF"/>
                </a:solidFill>
              </a:rPr>
              <a:t>Copyright © </a:t>
            </a:r>
            <a:r>
              <a:rPr lang="en-US" altLang="en-US" sz="1000" b="1" dirty="0" smtClean="0">
                <a:solidFill>
                  <a:srgbClr val="FFFFFF"/>
                </a:solidFill>
              </a:rPr>
              <a:t>2017 </a:t>
            </a:r>
            <a:r>
              <a:rPr lang="en-US" altLang="en-US" sz="1000" b="1" dirty="0">
                <a:solidFill>
                  <a:srgbClr val="FFFFFF"/>
                </a:solidFill>
              </a:rPr>
              <a:t>Lozano Smith </a:t>
            </a:r>
            <a:endParaRPr lang="en-US" altLang="en-US" sz="1000" dirty="0">
              <a:solidFill>
                <a:srgbClr val="FFFFFF"/>
              </a:solidFill>
            </a:endParaRPr>
          </a:p>
          <a:p>
            <a:pPr eaLnBrk="1" hangingPunct="1">
              <a:spcAft>
                <a:spcPct val="0"/>
              </a:spcAft>
              <a:buClrTx/>
              <a:buFontTx/>
              <a:buNone/>
            </a:pPr>
            <a:r>
              <a:rPr lang="en-US" altLang="en-US" sz="1000" dirty="0">
                <a:solidFill>
                  <a:srgbClr val="FFFFFF"/>
                </a:solidFill>
              </a:rPr>
              <a:t>All rights reserved. No portion of this work may be copied, or sold or used for any commercial advantage or private gain, nor any derivative work prepared there from, without the express prior written permission of Lozano Smith through its Managing Partner. The Managing Partner of Lozano Smith hereby grants permission to any client of Lozano Smith to whom Lozano Smith provides a copy to use such copy intact and solely for the internal purposes of such client.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324600" cy="639762"/>
          </a:xfrm>
        </p:spPr>
        <p:txBody>
          <a:bodyPr>
            <a:normAutofit/>
          </a:bodyPr>
          <a:lstStyle/>
          <a:p>
            <a:pPr algn="l"/>
            <a:r>
              <a:rPr lang="en-US" altLang="en-US" sz="3200" dirty="0" smtClean="0">
                <a:solidFill>
                  <a:schemeClr val="bg1"/>
                </a:solidFill>
                <a:latin typeface="Calibri" panose="020F0502020204030204" pitchFamily="34" charset="0"/>
              </a:rPr>
              <a:t>Development of Basic Contracts</a:t>
            </a:r>
            <a:endParaRPr lang="en-US" altLang="en-US" sz="3200" dirty="0">
              <a:solidFill>
                <a:schemeClr val="bg1"/>
              </a:solidFill>
              <a:latin typeface="Calibri" panose="020F0502020204030204" pitchFamily="34" charset="0"/>
            </a:endParaRPr>
          </a:p>
        </p:txBody>
      </p:sp>
      <p:sp>
        <p:nvSpPr>
          <p:cNvPr id="6" name="Content Placeholder 2"/>
          <p:cNvSpPr txBox="1">
            <a:spLocks/>
          </p:cNvSpPr>
          <p:nvPr/>
        </p:nvSpPr>
        <p:spPr>
          <a:xfrm>
            <a:off x="228600" y="1143000"/>
            <a:ext cx="85344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2800" b="1" dirty="0" smtClean="0">
              <a:solidFill>
                <a:srgbClr val="000000"/>
              </a:solidFill>
              <a:latin typeface="Calibri" panose="020F0502020204030204" pitchFamily="34" charset="0"/>
            </a:endParaRPr>
          </a:p>
        </p:txBody>
      </p:sp>
      <p:sp>
        <p:nvSpPr>
          <p:cNvPr id="11" name="Content Placeholder 2"/>
          <p:cNvSpPr txBox="1">
            <a:spLocks/>
          </p:cNvSpPr>
          <p:nvPr/>
        </p:nvSpPr>
        <p:spPr bwMode="auto">
          <a:xfrm>
            <a:off x="228600" y="1169796"/>
            <a:ext cx="4343400" cy="51054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fontScale="85000" lnSpcReduction="20000"/>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marL="0" indent="0" algn="l">
              <a:spcBef>
                <a:spcPts val="0"/>
              </a:spcBef>
              <a:spcAft>
                <a:spcPts val="0"/>
              </a:spcAft>
              <a:buFont typeface="Wingdings 2" pitchFamily="18" charset="2"/>
              <a:buNone/>
              <a:defRPr/>
            </a:pPr>
            <a:r>
              <a:rPr lang="en-US" sz="3300" b="1" kern="0" dirty="0" smtClean="0">
                <a:solidFill>
                  <a:sysClr val="windowText" lastClr="000000"/>
                </a:solidFill>
                <a:latin typeface="Calibri" panose="020F0502020204030204" pitchFamily="34" charset="0"/>
                <a:cs typeface="Arial" pitchFamily="34" charset="0"/>
              </a:rPr>
              <a:t>The Risk Management Process:</a:t>
            </a:r>
          </a:p>
          <a:p>
            <a:pPr marL="0" indent="0" algn="l">
              <a:spcBef>
                <a:spcPts val="0"/>
              </a:spcBef>
              <a:spcAft>
                <a:spcPts val="0"/>
              </a:spcAft>
              <a:buFont typeface="Wingdings 2" pitchFamily="18" charset="2"/>
              <a:buNone/>
              <a:defRPr/>
            </a:pPr>
            <a:endParaRPr lang="en-US" kern="0" dirty="0">
              <a:solidFill>
                <a:sysClr val="windowText" lastClr="000000"/>
              </a:solidFill>
              <a:latin typeface="Calibri" panose="020F0502020204030204" pitchFamily="34" charset="0"/>
              <a:cs typeface="Arial" pitchFamily="34" charset="0"/>
            </a:endParaRPr>
          </a:p>
          <a:p>
            <a:pPr marL="914400" indent="-514350" algn="l">
              <a:spcBef>
                <a:spcPts val="0"/>
              </a:spcBef>
              <a:spcAft>
                <a:spcPts val="0"/>
              </a:spcAft>
              <a:buFont typeface="+mj-lt"/>
              <a:buAutoNum type="arabicPeriod"/>
              <a:defRPr/>
            </a:pPr>
            <a:r>
              <a:rPr lang="en-US" kern="0" dirty="0" smtClean="0">
                <a:solidFill>
                  <a:srgbClr val="000000"/>
                </a:solidFill>
                <a:latin typeface="Calibri" panose="020F0502020204030204" pitchFamily="34" charset="0"/>
                <a:cs typeface="Arial" pitchFamily="34" charset="0"/>
              </a:rPr>
              <a:t>Identify exposures</a:t>
            </a:r>
          </a:p>
          <a:p>
            <a:pPr marL="914400" indent="-514350" algn="l">
              <a:spcBef>
                <a:spcPts val="0"/>
              </a:spcBef>
              <a:spcAft>
                <a:spcPts val="0"/>
              </a:spcAft>
              <a:buFont typeface="+mj-lt"/>
              <a:buAutoNum type="arabicPeriod"/>
              <a:defRPr/>
            </a:pPr>
            <a:endParaRPr lang="en-US" kern="0" dirty="0" smtClean="0">
              <a:solidFill>
                <a:srgbClr val="000000"/>
              </a:solidFill>
              <a:latin typeface="Calibri" panose="020F0502020204030204" pitchFamily="34" charset="0"/>
              <a:cs typeface="Arial" pitchFamily="34" charset="0"/>
            </a:endParaRPr>
          </a:p>
          <a:p>
            <a:pPr marL="914400" indent="-514350" algn="l">
              <a:spcBef>
                <a:spcPts val="0"/>
              </a:spcBef>
              <a:spcAft>
                <a:spcPts val="0"/>
              </a:spcAft>
              <a:buFont typeface="+mj-lt"/>
              <a:buAutoNum type="arabicPeriod"/>
              <a:defRPr/>
            </a:pPr>
            <a:r>
              <a:rPr lang="en-US" kern="0" dirty="0" smtClean="0">
                <a:solidFill>
                  <a:srgbClr val="000000"/>
                </a:solidFill>
                <a:latin typeface="Calibri" panose="020F0502020204030204" pitchFamily="34" charset="0"/>
                <a:cs typeface="Arial" pitchFamily="34" charset="0"/>
              </a:rPr>
              <a:t>Analyze exposures</a:t>
            </a:r>
          </a:p>
          <a:p>
            <a:pPr marL="914400" indent="-514350" algn="l">
              <a:spcBef>
                <a:spcPts val="0"/>
              </a:spcBef>
              <a:spcAft>
                <a:spcPts val="0"/>
              </a:spcAft>
              <a:buFont typeface="+mj-lt"/>
              <a:buAutoNum type="arabicPeriod"/>
              <a:defRPr/>
            </a:pPr>
            <a:endParaRPr lang="en-US" kern="0" dirty="0" smtClean="0">
              <a:solidFill>
                <a:srgbClr val="000000"/>
              </a:solidFill>
              <a:latin typeface="Calibri" panose="020F0502020204030204" pitchFamily="34" charset="0"/>
              <a:cs typeface="Arial" pitchFamily="34" charset="0"/>
            </a:endParaRPr>
          </a:p>
          <a:p>
            <a:pPr marL="914400" indent="-514350" algn="l">
              <a:spcBef>
                <a:spcPts val="0"/>
              </a:spcBef>
              <a:spcAft>
                <a:spcPts val="0"/>
              </a:spcAft>
              <a:buFont typeface="+mj-lt"/>
              <a:buAutoNum type="arabicPeriod"/>
              <a:defRPr/>
            </a:pPr>
            <a:r>
              <a:rPr lang="en-US" kern="0" dirty="0">
                <a:solidFill>
                  <a:srgbClr val="000000"/>
                </a:solidFill>
                <a:latin typeface="Calibri" panose="020F0502020204030204" pitchFamily="34" charset="0"/>
                <a:cs typeface="Arial" pitchFamily="34" charset="0"/>
              </a:rPr>
              <a:t>Consider feasibility of alternative techniques to treat exposure</a:t>
            </a:r>
          </a:p>
          <a:p>
            <a:pPr marL="914400" indent="-514350" algn="l">
              <a:spcBef>
                <a:spcPts val="0"/>
              </a:spcBef>
              <a:spcAft>
                <a:spcPts val="0"/>
              </a:spcAft>
              <a:buFont typeface="+mj-lt"/>
              <a:buAutoNum type="arabicPeriod"/>
              <a:defRPr/>
            </a:pPr>
            <a:endParaRPr lang="en-US" kern="0" dirty="0" smtClean="0">
              <a:solidFill>
                <a:srgbClr val="000000"/>
              </a:solidFill>
              <a:latin typeface="Calibri" panose="020F0502020204030204" pitchFamily="34" charset="0"/>
              <a:cs typeface="Arial" pitchFamily="34" charset="0"/>
            </a:endParaRPr>
          </a:p>
          <a:p>
            <a:pPr marL="914400" indent="-514350" algn="l">
              <a:spcBef>
                <a:spcPts val="0"/>
              </a:spcBef>
              <a:spcAft>
                <a:spcPts val="0"/>
              </a:spcAft>
              <a:buFont typeface="+mj-lt"/>
              <a:buAutoNum type="arabicPeriod"/>
              <a:defRPr/>
            </a:pPr>
            <a:r>
              <a:rPr lang="en-US" kern="0" dirty="0" smtClean="0">
                <a:solidFill>
                  <a:srgbClr val="000000"/>
                </a:solidFill>
                <a:latin typeface="Calibri" panose="020F0502020204030204" pitchFamily="34" charset="0"/>
                <a:cs typeface="Arial" pitchFamily="34" charset="0"/>
              </a:rPr>
              <a:t>Select the best technique</a:t>
            </a:r>
          </a:p>
          <a:p>
            <a:pPr marL="914400" indent="-514350" algn="l">
              <a:spcBef>
                <a:spcPts val="0"/>
              </a:spcBef>
              <a:spcAft>
                <a:spcPts val="0"/>
              </a:spcAft>
              <a:buFont typeface="+mj-lt"/>
              <a:buAutoNum type="arabicPeriod"/>
              <a:defRPr/>
            </a:pPr>
            <a:endParaRPr lang="en-US" kern="0" dirty="0" smtClean="0">
              <a:solidFill>
                <a:srgbClr val="000000"/>
              </a:solidFill>
              <a:latin typeface="Calibri" panose="020F0502020204030204" pitchFamily="34" charset="0"/>
              <a:cs typeface="Arial" pitchFamily="34" charset="0"/>
            </a:endParaRPr>
          </a:p>
          <a:p>
            <a:pPr marL="914400" indent="-514350" algn="l">
              <a:spcBef>
                <a:spcPts val="0"/>
              </a:spcBef>
              <a:spcAft>
                <a:spcPts val="0"/>
              </a:spcAft>
              <a:buFont typeface="+mj-lt"/>
              <a:buAutoNum type="arabicPeriod"/>
              <a:defRPr/>
            </a:pPr>
            <a:r>
              <a:rPr lang="en-US" kern="0" dirty="0" smtClean="0">
                <a:solidFill>
                  <a:srgbClr val="000000"/>
                </a:solidFill>
                <a:latin typeface="Calibri" panose="020F0502020204030204" pitchFamily="34" charset="0"/>
                <a:cs typeface="Arial" pitchFamily="34" charset="0"/>
              </a:rPr>
              <a:t>Implement technique</a:t>
            </a:r>
          </a:p>
          <a:p>
            <a:pPr marL="914400" indent="-514350" algn="l">
              <a:spcBef>
                <a:spcPts val="0"/>
              </a:spcBef>
              <a:spcAft>
                <a:spcPts val="0"/>
              </a:spcAft>
              <a:buFont typeface="+mj-lt"/>
              <a:buAutoNum type="arabicPeriod"/>
              <a:defRPr/>
            </a:pPr>
            <a:endParaRPr lang="en-US" kern="0" dirty="0" smtClean="0">
              <a:solidFill>
                <a:srgbClr val="000000"/>
              </a:solidFill>
              <a:latin typeface="Calibri" panose="020F0502020204030204" pitchFamily="34" charset="0"/>
              <a:cs typeface="Arial" pitchFamily="34" charset="0"/>
            </a:endParaRPr>
          </a:p>
          <a:p>
            <a:pPr marL="914400" indent="-514350" algn="l">
              <a:spcBef>
                <a:spcPts val="0"/>
              </a:spcBef>
              <a:spcAft>
                <a:spcPts val="0"/>
              </a:spcAft>
              <a:buFont typeface="+mj-lt"/>
              <a:buAutoNum type="arabicPeriod"/>
              <a:defRPr/>
            </a:pPr>
            <a:r>
              <a:rPr lang="en-US" kern="0" dirty="0" smtClean="0">
                <a:solidFill>
                  <a:srgbClr val="000000"/>
                </a:solidFill>
                <a:latin typeface="Calibri" panose="020F0502020204030204" pitchFamily="34" charset="0"/>
                <a:cs typeface="Arial" pitchFamily="34" charset="0"/>
              </a:rPr>
              <a:t>Monitor results and change as needed</a:t>
            </a:r>
          </a:p>
          <a:p>
            <a:pPr>
              <a:defRPr/>
            </a:pPr>
            <a:endParaRPr lang="en-US" kern="0" dirty="0">
              <a:solidFill>
                <a:sysClr val="windowText" lastClr="000000"/>
              </a:solidFill>
              <a:latin typeface="Century Gothic"/>
            </a:endParaRPr>
          </a:p>
        </p:txBody>
      </p:sp>
      <p:pic>
        <p:nvPicPr>
          <p:cNvPr id="10" name="Picture 9"/>
          <p:cNvPicPr>
            <a:picLocks noChangeAspect="1"/>
          </p:cNvPicPr>
          <p:nvPr/>
        </p:nvPicPr>
        <p:blipFill>
          <a:blip r:embed="rId3"/>
          <a:stretch>
            <a:fillRect/>
          </a:stretch>
        </p:blipFill>
        <p:spPr>
          <a:xfrm>
            <a:off x="4876800" y="1319466"/>
            <a:ext cx="3581400" cy="3294888"/>
          </a:xfrm>
          <a:prstGeom prst="rect">
            <a:avLst/>
          </a:prstGeom>
          <a:solidFill>
            <a:schemeClr val="tx1">
              <a:lumMod val="40000"/>
              <a:lumOff val="60000"/>
            </a:schemeClr>
          </a:solidFill>
          <a:ln>
            <a:solidFill>
              <a:schemeClr val="accent1"/>
            </a:solidFill>
          </a:ln>
        </p:spPr>
      </p:pic>
    </p:spTree>
    <p:extLst>
      <p:ext uri="{BB962C8B-B14F-4D97-AF65-F5344CB8AC3E}">
        <p14:creationId xmlns:p14="http://schemas.microsoft.com/office/powerpoint/2010/main" val="304292309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657600" y="457200"/>
            <a:ext cx="4800600" cy="3143250"/>
          </a:xfrm>
        </p:spPr>
        <p:txBody>
          <a:bodyPr/>
          <a:lstStyle/>
          <a:p>
            <a:r>
              <a:rPr lang="en-US" altLang="en-US" dirty="0" smtClean="0"/>
              <a:t>The ABC’s of It: Auxiliaries and Basic Contracts</a:t>
            </a:r>
            <a:br>
              <a:rPr lang="en-US" altLang="en-US" dirty="0" smtClean="0"/>
            </a:br>
            <a:r>
              <a:rPr lang="en-US" altLang="en-US" dirty="0" smtClean="0"/>
              <a:t/>
            </a:r>
            <a:br>
              <a:rPr lang="en-US" altLang="en-US" dirty="0" smtClean="0"/>
            </a:br>
            <a:r>
              <a:rPr lang="en-US" altLang="en-US" dirty="0" smtClean="0"/>
              <a:t>The lawyer’s perspective</a:t>
            </a:r>
          </a:p>
        </p:txBody>
      </p:sp>
      <p:sp>
        <p:nvSpPr>
          <p:cNvPr id="7171" name="Subtitle 2"/>
          <p:cNvSpPr>
            <a:spLocks noGrp="1"/>
          </p:cNvSpPr>
          <p:nvPr>
            <p:ph type="subTitle" idx="1"/>
          </p:nvPr>
        </p:nvSpPr>
        <p:spPr/>
        <p:txBody>
          <a:bodyPr/>
          <a:lstStyle/>
          <a:p>
            <a:r>
              <a:rPr lang="en-US" altLang="en-US" dirty="0" smtClean="0"/>
              <a:t>Presented by: </a:t>
            </a:r>
          </a:p>
          <a:p>
            <a:r>
              <a:rPr lang="en-US" altLang="en-US" dirty="0" smtClean="0"/>
              <a:t>Carrie Rasmussen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324600" cy="639762"/>
          </a:xfrm>
        </p:spPr>
        <p:txBody>
          <a:bodyPr>
            <a:normAutofit/>
          </a:bodyPr>
          <a:lstStyle/>
          <a:p>
            <a:pPr algn="l"/>
            <a:r>
              <a:rPr lang="en-US" altLang="en-US" sz="3200" dirty="0" smtClean="0">
                <a:solidFill>
                  <a:schemeClr val="bg1"/>
                </a:solidFill>
                <a:latin typeface="Calibri" panose="020F0502020204030204" pitchFamily="34" charset="0"/>
              </a:rPr>
              <a:t>Development of Basic Contracts</a:t>
            </a:r>
            <a:endParaRPr lang="en-US" altLang="en-US" sz="3200" dirty="0">
              <a:solidFill>
                <a:schemeClr val="bg1"/>
              </a:solidFill>
              <a:latin typeface="Calibri" panose="020F0502020204030204" pitchFamily="34" charset="0"/>
            </a:endParaRPr>
          </a:p>
        </p:txBody>
      </p:sp>
      <p:sp>
        <p:nvSpPr>
          <p:cNvPr id="6" name="Content Placeholder 2"/>
          <p:cNvSpPr txBox="1">
            <a:spLocks/>
          </p:cNvSpPr>
          <p:nvPr/>
        </p:nvSpPr>
        <p:spPr>
          <a:xfrm>
            <a:off x="228600" y="990600"/>
            <a:ext cx="8458200" cy="297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000000"/>
                </a:solidFill>
                <a:latin typeface="Calibri" panose="020F0502020204030204" pitchFamily="34" charset="0"/>
              </a:rPr>
              <a:t>Consider feasibility of alternative techniques to treat exposure!</a:t>
            </a:r>
          </a:p>
          <a:p>
            <a:pPr marL="0" indent="0">
              <a:buFont typeface="Arial" panose="020B0604020202020204" pitchFamily="34" charset="0"/>
              <a:buNone/>
            </a:pPr>
            <a:endParaRPr lang="en-US" sz="1000" b="1" dirty="0" smtClean="0">
              <a:solidFill>
                <a:srgbClr val="000000"/>
              </a:solidFill>
              <a:latin typeface="Calibri" panose="020F0502020204030204" pitchFamily="34" charset="0"/>
            </a:endParaRPr>
          </a:p>
          <a:p>
            <a:pPr marL="914400" indent="-457200">
              <a:buFont typeface="+mj-lt"/>
              <a:buAutoNum type="arabicPeriod"/>
            </a:pPr>
            <a:r>
              <a:rPr lang="en-US" sz="2200" dirty="0" smtClean="0">
                <a:solidFill>
                  <a:srgbClr val="000000"/>
                </a:solidFill>
                <a:latin typeface="Calibri" panose="020F0502020204030204" pitchFamily="34" charset="0"/>
              </a:rPr>
              <a:t>Avoid</a:t>
            </a:r>
          </a:p>
          <a:p>
            <a:pPr marL="914400" indent="-457200">
              <a:buFont typeface="+mj-lt"/>
              <a:buAutoNum type="arabicPeriod"/>
            </a:pPr>
            <a:r>
              <a:rPr lang="en-US" sz="2200" dirty="0" smtClean="0">
                <a:solidFill>
                  <a:srgbClr val="000000"/>
                </a:solidFill>
                <a:latin typeface="Calibri" panose="020F0502020204030204" pitchFamily="34" charset="0"/>
              </a:rPr>
              <a:t>Mitigate / Reduce</a:t>
            </a:r>
          </a:p>
          <a:p>
            <a:pPr marL="914400" indent="-457200">
              <a:buFont typeface="+mj-lt"/>
              <a:buAutoNum type="arabicPeriod"/>
            </a:pPr>
            <a:r>
              <a:rPr lang="en-US" sz="2200" dirty="0" smtClean="0">
                <a:solidFill>
                  <a:srgbClr val="000000"/>
                </a:solidFill>
                <a:latin typeface="Calibri" panose="020F0502020204030204" pitchFamily="34" charset="0"/>
              </a:rPr>
              <a:t>Transfer</a:t>
            </a:r>
          </a:p>
          <a:p>
            <a:pPr marL="914400" indent="-457200">
              <a:buFont typeface="+mj-lt"/>
              <a:buAutoNum type="arabicPeriod"/>
            </a:pPr>
            <a:r>
              <a:rPr lang="en-US" sz="2200" dirty="0" smtClean="0">
                <a:solidFill>
                  <a:srgbClr val="000000"/>
                </a:solidFill>
                <a:latin typeface="Calibri" panose="020F0502020204030204" pitchFamily="34" charset="0"/>
              </a:rPr>
              <a:t>Accept</a:t>
            </a:r>
          </a:p>
          <a:p>
            <a:pPr marL="0" indent="0">
              <a:buFont typeface="Arial" panose="020B0604020202020204" pitchFamily="34" charset="0"/>
              <a:buNone/>
            </a:pPr>
            <a:endParaRPr lang="en-US" sz="2400" b="1" dirty="0" smtClean="0">
              <a:solidFill>
                <a:srgbClr val="000000"/>
              </a:solidFill>
              <a:latin typeface="Calibri" panose="020F0502020204030204" pitchFamily="34" charset="0"/>
            </a:endParaRPr>
          </a:p>
        </p:txBody>
      </p:sp>
      <p:pic>
        <p:nvPicPr>
          <p:cNvPr id="3" name="Picture 2"/>
          <p:cNvPicPr>
            <a:picLocks noChangeAspect="1"/>
          </p:cNvPicPr>
          <p:nvPr/>
        </p:nvPicPr>
        <p:blipFill rotWithShape="1">
          <a:blip r:embed="rId2"/>
          <a:srcRect l="-34546" t="-36363" r="-3637" b="-11188"/>
          <a:stretch/>
        </p:blipFill>
        <p:spPr>
          <a:xfrm>
            <a:off x="-2438400" y="2806552"/>
            <a:ext cx="11430000" cy="4019550"/>
          </a:xfrm>
          <a:prstGeom prst="rect">
            <a:avLst/>
          </a:prstGeom>
        </p:spPr>
      </p:pic>
    </p:spTree>
    <p:extLst>
      <p:ext uri="{BB962C8B-B14F-4D97-AF65-F5344CB8AC3E}">
        <p14:creationId xmlns:p14="http://schemas.microsoft.com/office/powerpoint/2010/main" val="352183952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7763" y="228600"/>
            <a:ext cx="6324600" cy="639762"/>
          </a:xfrm>
        </p:spPr>
        <p:txBody>
          <a:bodyPr>
            <a:normAutofit/>
          </a:bodyPr>
          <a:lstStyle/>
          <a:p>
            <a:pPr algn="l"/>
            <a:r>
              <a:rPr lang="en-US" altLang="en-US" sz="3200" dirty="0" smtClean="0">
                <a:solidFill>
                  <a:schemeClr val="bg1"/>
                </a:solidFill>
                <a:latin typeface="Calibri" panose="020F0502020204030204" pitchFamily="34" charset="0"/>
              </a:rPr>
              <a:t>Development of Basic Contracts</a:t>
            </a:r>
            <a:endParaRPr lang="en-US" altLang="en-US" sz="3200" dirty="0">
              <a:solidFill>
                <a:schemeClr val="bg1"/>
              </a:solidFill>
              <a:latin typeface="Calibri" panose="020F0502020204030204" pitchFamily="34" charset="0"/>
            </a:endParaRPr>
          </a:p>
        </p:txBody>
      </p:sp>
      <p:sp>
        <p:nvSpPr>
          <p:cNvPr id="6" name="Content Placeholder 2"/>
          <p:cNvSpPr txBox="1">
            <a:spLocks/>
          </p:cNvSpPr>
          <p:nvPr/>
        </p:nvSpPr>
        <p:spPr>
          <a:xfrm>
            <a:off x="227763" y="990600"/>
            <a:ext cx="84582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solidFill>
                  <a:srgbClr val="000000"/>
                </a:solidFill>
                <a:latin typeface="Calibri" panose="020F0502020204030204" pitchFamily="34" charset="0"/>
              </a:rPr>
              <a:t>We are going to talk about Risk Transfer today!</a:t>
            </a:r>
          </a:p>
        </p:txBody>
      </p:sp>
      <p:pic>
        <p:nvPicPr>
          <p:cNvPr id="2" name="Picture 1"/>
          <p:cNvPicPr>
            <a:picLocks noChangeAspect="1"/>
          </p:cNvPicPr>
          <p:nvPr/>
        </p:nvPicPr>
        <p:blipFill rotWithShape="1">
          <a:blip r:embed="rId2"/>
          <a:srcRect l="60156" r="19616"/>
          <a:stretch/>
        </p:blipFill>
        <p:spPr>
          <a:xfrm>
            <a:off x="259661" y="1926665"/>
            <a:ext cx="2514600" cy="4321735"/>
          </a:xfrm>
          <a:prstGeom prst="rect">
            <a:avLst/>
          </a:prstGeom>
        </p:spPr>
      </p:pic>
      <p:sp>
        <p:nvSpPr>
          <p:cNvPr id="7" name="Rectangle 6"/>
          <p:cNvSpPr/>
          <p:nvPr/>
        </p:nvSpPr>
        <p:spPr>
          <a:xfrm>
            <a:off x="3313863" y="1918723"/>
            <a:ext cx="5562600" cy="3046988"/>
          </a:xfrm>
          <a:prstGeom prst="rect">
            <a:avLst/>
          </a:prstGeom>
        </p:spPr>
        <p:txBody>
          <a:bodyPr wrap="square">
            <a:spAutoFit/>
          </a:bodyPr>
          <a:lstStyle/>
          <a:p>
            <a:pPr eaLnBrk="1" hangingPunct="1"/>
            <a:r>
              <a:rPr lang="en-US" sz="2400" b="1" dirty="0" smtClean="0">
                <a:solidFill>
                  <a:srgbClr val="000000"/>
                </a:solidFill>
                <a:latin typeface="Calibri" panose="020F0502020204030204" pitchFamily="34" charset="0"/>
                <a:cs typeface="Arial" charset="0"/>
              </a:rPr>
              <a:t>How is Risk Transfer accomplished?  </a:t>
            </a:r>
          </a:p>
          <a:p>
            <a:pPr eaLnBrk="1" hangingPunct="1"/>
            <a:endParaRPr lang="en-US" sz="2400" b="1" dirty="0" smtClean="0">
              <a:solidFill>
                <a:srgbClr val="000000"/>
              </a:solidFill>
              <a:latin typeface="Calibri" panose="020F0502020204030204" pitchFamily="34" charset="0"/>
              <a:cs typeface="Arial" charset="0"/>
            </a:endParaRPr>
          </a:p>
          <a:p>
            <a:pPr eaLnBrk="1" hangingPunct="1"/>
            <a:r>
              <a:rPr lang="en-US" sz="2400" b="1" dirty="0" smtClean="0">
                <a:solidFill>
                  <a:srgbClr val="000000"/>
                </a:solidFill>
                <a:latin typeface="Calibri" panose="020F0502020204030204" pitchFamily="34" charset="0"/>
                <a:cs typeface="Arial" charset="0"/>
              </a:rPr>
              <a:t>Through …</a:t>
            </a:r>
          </a:p>
          <a:p>
            <a:pPr eaLnBrk="1" hangingPunct="1"/>
            <a:endParaRPr lang="en-US" sz="2400" b="1" dirty="0">
              <a:solidFill>
                <a:srgbClr val="000000"/>
              </a:solidFill>
              <a:latin typeface="Calibri" panose="020F0502020204030204" pitchFamily="34" charset="0"/>
              <a:cs typeface="Arial" charset="0"/>
            </a:endParaRPr>
          </a:p>
          <a:p>
            <a:pPr marL="461963" indent="-461963" eaLnBrk="1" hangingPunct="1">
              <a:buFont typeface="+mj-lt"/>
              <a:buAutoNum type="arabicPeriod"/>
            </a:pPr>
            <a:r>
              <a:rPr lang="en-US" sz="2400" dirty="0" smtClean="0">
                <a:solidFill>
                  <a:srgbClr val="000000"/>
                </a:solidFill>
                <a:latin typeface="Calibri" panose="020F0502020204030204" pitchFamily="34" charset="0"/>
                <a:cs typeface="Arial" charset="0"/>
              </a:rPr>
              <a:t>Insurance Policies</a:t>
            </a:r>
          </a:p>
          <a:p>
            <a:pPr marL="461963" indent="-461963" eaLnBrk="1" hangingPunct="1">
              <a:buFont typeface="+mj-lt"/>
              <a:buAutoNum type="arabicPeriod"/>
            </a:pPr>
            <a:r>
              <a:rPr lang="en-US" sz="2400" dirty="0" smtClean="0">
                <a:solidFill>
                  <a:srgbClr val="000000"/>
                </a:solidFill>
                <a:latin typeface="Calibri" panose="020F0502020204030204" pitchFamily="34" charset="0"/>
                <a:cs typeface="Arial" charset="0"/>
              </a:rPr>
              <a:t>Indemnification Agreements (Contractual Risk Transfer)</a:t>
            </a:r>
          </a:p>
          <a:p>
            <a:pPr marL="461963" indent="-461963" eaLnBrk="1" hangingPunct="1">
              <a:buFont typeface="+mj-lt"/>
              <a:buAutoNum type="arabicPeriod"/>
            </a:pPr>
            <a:r>
              <a:rPr lang="en-US" sz="2400" dirty="0" smtClean="0">
                <a:solidFill>
                  <a:srgbClr val="000000"/>
                </a:solidFill>
                <a:latin typeface="Calibri" panose="020F0502020204030204" pitchFamily="34" charset="0"/>
                <a:cs typeface="Arial" charset="0"/>
              </a:rPr>
              <a:t>Releases and Waivers</a:t>
            </a:r>
          </a:p>
        </p:txBody>
      </p:sp>
    </p:spTree>
    <p:extLst>
      <p:ext uri="{BB962C8B-B14F-4D97-AF65-F5344CB8AC3E}">
        <p14:creationId xmlns:p14="http://schemas.microsoft.com/office/powerpoint/2010/main" val="193276633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324600" cy="639762"/>
          </a:xfrm>
        </p:spPr>
        <p:txBody>
          <a:bodyPr>
            <a:normAutofit/>
          </a:bodyPr>
          <a:lstStyle/>
          <a:p>
            <a:pPr algn="l"/>
            <a:r>
              <a:rPr lang="en-US" altLang="en-US" sz="3200" dirty="0" smtClean="0">
                <a:solidFill>
                  <a:schemeClr val="bg1"/>
                </a:solidFill>
                <a:latin typeface="Calibri" panose="020F0502020204030204" pitchFamily="34" charset="0"/>
              </a:rPr>
              <a:t>Development of Basic Contracts</a:t>
            </a:r>
            <a:endParaRPr lang="en-US" altLang="en-US" sz="3200" dirty="0">
              <a:solidFill>
                <a:schemeClr val="bg1"/>
              </a:solidFill>
              <a:latin typeface="Calibri" panose="020F0502020204030204" pitchFamily="34" charset="0"/>
            </a:endParaRPr>
          </a:p>
        </p:txBody>
      </p:sp>
      <p:sp>
        <p:nvSpPr>
          <p:cNvPr id="6" name="Content Placeholder 2"/>
          <p:cNvSpPr txBox="1">
            <a:spLocks/>
          </p:cNvSpPr>
          <p:nvPr/>
        </p:nvSpPr>
        <p:spPr>
          <a:xfrm>
            <a:off x="228600" y="990600"/>
            <a:ext cx="84582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800" b="1" dirty="0" smtClean="0">
                <a:solidFill>
                  <a:srgbClr val="000000"/>
                </a:solidFill>
                <a:latin typeface="Calibri" panose="020F0502020204030204" pitchFamily="34" charset="0"/>
              </a:rPr>
              <a:t>What is Contractual Risk Transfer?</a:t>
            </a:r>
          </a:p>
        </p:txBody>
      </p:sp>
      <p:pic>
        <p:nvPicPr>
          <p:cNvPr id="2" name="Picture 1"/>
          <p:cNvPicPr>
            <a:picLocks noChangeAspect="1"/>
          </p:cNvPicPr>
          <p:nvPr/>
        </p:nvPicPr>
        <p:blipFill rotWithShape="1">
          <a:blip r:embed="rId2"/>
          <a:srcRect l="60156" r="19616"/>
          <a:stretch/>
        </p:blipFill>
        <p:spPr>
          <a:xfrm>
            <a:off x="260498" y="1894008"/>
            <a:ext cx="2514600" cy="4321735"/>
          </a:xfrm>
          <a:prstGeom prst="rect">
            <a:avLst/>
          </a:prstGeom>
        </p:spPr>
      </p:pic>
      <p:sp>
        <p:nvSpPr>
          <p:cNvPr id="3" name="Rectangle 2"/>
          <p:cNvSpPr/>
          <p:nvPr/>
        </p:nvSpPr>
        <p:spPr>
          <a:xfrm>
            <a:off x="3200400" y="1916686"/>
            <a:ext cx="5265755" cy="4154984"/>
          </a:xfrm>
          <a:prstGeom prst="rect">
            <a:avLst/>
          </a:prstGeom>
        </p:spPr>
        <p:txBody>
          <a:bodyPr wrap="square">
            <a:spAutoFit/>
          </a:bodyPr>
          <a:lstStyle/>
          <a:p>
            <a:pPr eaLnBrk="1" hangingPunct="1"/>
            <a:r>
              <a:rPr lang="en-US" sz="2400" b="1" dirty="0">
                <a:solidFill>
                  <a:srgbClr val="000000"/>
                </a:solidFill>
                <a:latin typeface="Calibri" panose="020F0502020204030204" pitchFamily="34" charset="0"/>
                <a:cs typeface="Arial" charset="0"/>
              </a:rPr>
              <a:t>Language that </a:t>
            </a:r>
            <a:r>
              <a:rPr lang="en-US" sz="2400" b="1" dirty="0" smtClean="0">
                <a:solidFill>
                  <a:srgbClr val="000000"/>
                </a:solidFill>
                <a:latin typeface="Calibri" panose="020F0502020204030204" pitchFamily="34" charset="0"/>
                <a:cs typeface="Arial" charset="0"/>
              </a:rPr>
              <a:t>transfers </a:t>
            </a:r>
            <a:r>
              <a:rPr lang="en-US" sz="2400" b="1" dirty="0">
                <a:solidFill>
                  <a:srgbClr val="000000"/>
                </a:solidFill>
                <a:latin typeface="Calibri" panose="020F0502020204030204" pitchFamily="34" charset="0"/>
                <a:cs typeface="Arial" charset="0"/>
              </a:rPr>
              <a:t>the risk from one organization to another.</a:t>
            </a:r>
          </a:p>
          <a:p>
            <a:pPr eaLnBrk="1" hangingPunct="1"/>
            <a:endParaRPr lang="en-US" sz="2400" b="1" dirty="0" smtClean="0">
              <a:solidFill>
                <a:srgbClr val="000000"/>
              </a:solidFill>
              <a:latin typeface="Calibri" panose="020F0502020204030204" pitchFamily="34" charset="0"/>
              <a:cs typeface="Arial" charset="0"/>
            </a:endParaRPr>
          </a:p>
          <a:p>
            <a:pPr eaLnBrk="1" hangingPunct="1"/>
            <a:r>
              <a:rPr lang="en-US" sz="2400" b="1" dirty="0" smtClean="0">
                <a:solidFill>
                  <a:srgbClr val="000000"/>
                </a:solidFill>
                <a:latin typeface="Calibri" panose="020F0502020204030204" pitchFamily="34" charset="0"/>
                <a:cs typeface="Arial" charset="0"/>
              </a:rPr>
              <a:t>Another </a:t>
            </a:r>
            <a:r>
              <a:rPr lang="en-US" sz="2400" b="1" dirty="0">
                <a:solidFill>
                  <a:srgbClr val="000000"/>
                </a:solidFill>
                <a:latin typeface="Calibri" panose="020F0502020204030204" pitchFamily="34" charset="0"/>
                <a:cs typeface="Arial" charset="0"/>
              </a:rPr>
              <a:t>party who </a:t>
            </a:r>
            <a:r>
              <a:rPr lang="en-US" sz="2400" b="1" dirty="0" smtClean="0">
                <a:solidFill>
                  <a:srgbClr val="000000"/>
                </a:solidFill>
                <a:latin typeface="Calibri" panose="020F0502020204030204" pitchFamily="34" charset="0"/>
                <a:cs typeface="Arial" charset="0"/>
              </a:rPr>
              <a:t>will;</a:t>
            </a:r>
          </a:p>
          <a:p>
            <a:pPr eaLnBrk="1" hangingPunct="1"/>
            <a:endParaRPr lang="en-US" sz="2400" b="1" dirty="0">
              <a:solidFill>
                <a:srgbClr val="000000"/>
              </a:solidFill>
              <a:latin typeface="Calibri" panose="020F0502020204030204" pitchFamily="34" charset="0"/>
              <a:cs typeface="Arial" charset="0"/>
            </a:endParaRPr>
          </a:p>
          <a:p>
            <a:pPr marL="457200" indent="-457200" eaLnBrk="1" hangingPunct="1">
              <a:buFont typeface="+mj-lt"/>
              <a:buAutoNum type="arabicPeriod"/>
            </a:pPr>
            <a:r>
              <a:rPr lang="en-US" sz="2400" dirty="0" smtClean="0">
                <a:solidFill>
                  <a:srgbClr val="000000"/>
                </a:solidFill>
                <a:latin typeface="Calibri" panose="020F0502020204030204" pitchFamily="34" charset="0"/>
                <a:cs typeface="Arial" charset="0"/>
              </a:rPr>
              <a:t>Take responsibility for Project</a:t>
            </a:r>
          </a:p>
          <a:p>
            <a:pPr marL="457200" indent="-457200" eaLnBrk="1" hangingPunct="1">
              <a:buFont typeface="+mj-lt"/>
              <a:buAutoNum type="arabicPeriod"/>
            </a:pPr>
            <a:r>
              <a:rPr lang="en-US" sz="2400" dirty="0" smtClean="0">
                <a:solidFill>
                  <a:srgbClr val="000000"/>
                </a:solidFill>
                <a:latin typeface="Calibri" panose="020F0502020204030204" pitchFamily="34" charset="0"/>
                <a:cs typeface="Arial" charset="0"/>
              </a:rPr>
              <a:t>Manage the Project</a:t>
            </a:r>
          </a:p>
          <a:p>
            <a:pPr marL="457200" indent="-457200" eaLnBrk="1" hangingPunct="1">
              <a:buFont typeface="+mj-lt"/>
              <a:buAutoNum type="arabicPeriod"/>
            </a:pPr>
            <a:r>
              <a:rPr lang="en-US" sz="2400" dirty="0" smtClean="0">
                <a:solidFill>
                  <a:srgbClr val="000000"/>
                </a:solidFill>
                <a:latin typeface="Calibri" panose="020F0502020204030204" pitchFamily="34" charset="0"/>
                <a:cs typeface="Arial" charset="0"/>
              </a:rPr>
              <a:t>Bear responsibility for the Project</a:t>
            </a:r>
          </a:p>
          <a:p>
            <a:pPr marL="457200" indent="-457200" eaLnBrk="1" hangingPunct="1">
              <a:buFont typeface="+mj-lt"/>
              <a:buAutoNum type="arabicPeriod"/>
            </a:pPr>
            <a:r>
              <a:rPr lang="en-US" sz="2400" dirty="0" smtClean="0">
                <a:solidFill>
                  <a:srgbClr val="000000"/>
                </a:solidFill>
                <a:latin typeface="Calibri" panose="020F0502020204030204" pitchFamily="34" charset="0"/>
                <a:cs typeface="Arial" charset="0"/>
              </a:rPr>
              <a:t>Ensure the Project is managed by the best party able to deal with it effectively</a:t>
            </a:r>
          </a:p>
        </p:txBody>
      </p:sp>
    </p:spTree>
    <p:extLst>
      <p:ext uri="{BB962C8B-B14F-4D97-AF65-F5344CB8AC3E}">
        <p14:creationId xmlns:p14="http://schemas.microsoft.com/office/powerpoint/2010/main" val="363166252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324600" cy="639762"/>
          </a:xfrm>
        </p:spPr>
        <p:txBody>
          <a:bodyPr>
            <a:normAutofit fontScale="90000"/>
          </a:bodyPr>
          <a:lstStyle/>
          <a:p>
            <a:pPr algn="l"/>
            <a:r>
              <a:rPr lang="en-US" altLang="en-US" sz="3200" dirty="0" smtClean="0">
                <a:solidFill>
                  <a:schemeClr val="bg1"/>
                </a:solidFill>
                <a:latin typeface="Calibri" panose="020F0502020204030204" pitchFamily="34" charset="0"/>
              </a:rPr>
              <a:t>Contractual Risk Transfer – This Basics</a:t>
            </a:r>
            <a:endParaRPr lang="en-US" altLang="en-US" sz="3200" dirty="0">
              <a:solidFill>
                <a:schemeClr val="bg1"/>
              </a:solidFill>
              <a:latin typeface="Calibri" panose="020F0502020204030204" pitchFamily="34" charset="0"/>
            </a:endParaRPr>
          </a:p>
        </p:txBody>
      </p:sp>
      <p:sp>
        <p:nvSpPr>
          <p:cNvPr id="6" name="Content Placeholder 2"/>
          <p:cNvSpPr txBox="1">
            <a:spLocks/>
          </p:cNvSpPr>
          <p:nvPr/>
        </p:nvSpPr>
        <p:spPr>
          <a:xfrm>
            <a:off x="228600" y="990600"/>
            <a:ext cx="84582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800" b="1" dirty="0" smtClean="0">
                <a:solidFill>
                  <a:srgbClr val="000000"/>
                </a:solidFill>
                <a:latin typeface="Calibri" panose="020F0502020204030204" pitchFamily="34" charset="0"/>
              </a:rPr>
              <a:t>What are the basic steps in designing the agreement?</a:t>
            </a:r>
          </a:p>
        </p:txBody>
      </p:sp>
      <p:sp>
        <p:nvSpPr>
          <p:cNvPr id="3" name="Rectangle 2"/>
          <p:cNvSpPr/>
          <p:nvPr/>
        </p:nvSpPr>
        <p:spPr>
          <a:xfrm>
            <a:off x="228600" y="1916686"/>
            <a:ext cx="8686800" cy="3231654"/>
          </a:xfrm>
          <a:prstGeom prst="rect">
            <a:avLst/>
          </a:prstGeom>
        </p:spPr>
        <p:txBody>
          <a:bodyPr wrap="square">
            <a:spAutoFit/>
          </a:bodyPr>
          <a:lstStyle/>
          <a:p>
            <a:pPr marL="682625" indent="-457200" eaLnBrk="1" hangingPunct="1">
              <a:lnSpc>
                <a:spcPct val="150000"/>
              </a:lnSpc>
              <a:buFont typeface="+mj-lt"/>
              <a:buAutoNum type="arabicPeriod"/>
            </a:pPr>
            <a:r>
              <a:rPr lang="en-US" sz="2400" dirty="0">
                <a:solidFill>
                  <a:srgbClr val="000000"/>
                </a:solidFill>
                <a:latin typeface="Calibri" panose="020F0502020204030204" pitchFamily="34" charset="0"/>
                <a:cs typeface="Arial" charset="0"/>
              </a:rPr>
              <a:t>Analyze the Risks and Relationships</a:t>
            </a:r>
          </a:p>
          <a:p>
            <a:pPr marL="682625" indent="-457200" eaLnBrk="1" hangingPunct="1">
              <a:lnSpc>
                <a:spcPct val="150000"/>
              </a:lnSpc>
              <a:buFont typeface="+mj-lt"/>
              <a:buAutoNum type="arabicPeriod"/>
            </a:pPr>
            <a:r>
              <a:rPr lang="en-US" sz="2400" dirty="0">
                <a:solidFill>
                  <a:srgbClr val="000000"/>
                </a:solidFill>
                <a:latin typeface="Calibri" panose="020F0502020204030204" pitchFamily="34" charset="0"/>
                <a:cs typeface="Arial" charset="0"/>
              </a:rPr>
              <a:t>Use a Hold Harmless (Indemnity) Agreement</a:t>
            </a:r>
          </a:p>
          <a:p>
            <a:pPr marL="682625" indent="-457200" eaLnBrk="1" hangingPunct="1">
              <a:lnSpc>
                <a:spcPct val="150000"/>
              </a:lnSpc>
              <a:buFont typeface="+mj-lt"/>
              <a:buAutoNum type="arabicPeriod"/>
            </a:pPr>
            <a:r>
              <a:rPr lang="en-US" sz="2400" dirty="0">
                <a:solidFill>
                  <a:srgbClr val="000000"/>
                </a:solidFill>
                <a:latin typeface="Calibri" panose="020F0502020204030204" pitchFamily="34" charset="0"/>
                <a:cs typeface="Arial" charset="0"/>
              </a:rPr>
              <a:t>Select the Appropriate Insurance Specifications</a:t>
            </a:r>
          </a:p>
          <a:p>
            <a:pPr marL="682625" indent="-457200" eaLnBrk="1" hangingPunct="1">
              <a:lnSpc>
                <a:spcPct val="150000"/>
              </a:lnSpc>
              <a:buFont typeface="+mj-lt"/>
              <a:buAutoNum type="arabicPeriod"/>
            </a:pPr>
            <a:r>
              <a:rPr lang="en-US" sz="2400" dirty="0">
                <a:solidFill>
                  <a:srgbClr val="000000"/>
                </a:solidFill>
                <a:latin typeface="Calibri" panose="020F0502020204030204" pitchFamily="34" charset="0"/>
                <a:cs typeface="Arial" charset="0"/>
              </a:rPr>
              <a:t>Verify Insurance Coverage</a:t>
            </a:r>
          </a:p>
          <a:p>
            <a:pPr marL="682625" indent="-457200" eaLnBrk="1" hangingPunct="1">
              <a:lnSpc>
                <a:spcPct val="150000"/>
              </a:lnSpc>
              <a:buFont typeface="+mj-lt"/>
              <a:buAutoNum type="arabicPeriod"/>
            </a:pPr>
            <a:r>
              <a:rPr lang="en-US" sz="2400" dirty="0">
                <a:solidFill>
                  <a:srgbClr val="000000"/>
                </a:solidFill>
                <a:latin typeface="Calibri" panose="020F0502020204030204" pitchFamily="34" charset="0"/>
                <a:cs typeface="Arial" charset="0"/>
              </a:rPr>
              <a:t>Report Claims Promptly</a:t>
            </a:r>
          </a:p>
          <a:p>
            <a:pPr marL="457200" indent="-457200" algn="just" eaLnBrk="1" hangingPunct="1">
              <a:spcBef>
                <a:spcPts val="0"/>
              </a:spcBef>
              <a:spcAft>
                <a:spcPts val="600"/>
              </a:spcAft>
              <a:buFont typeface="+mj-lt"/>
              <a:buAutoNum type="arabicPeriod"/>
              <a:tabLst>
                <a:tab pos="514350" algn="l"/>
              </a:tabLst>
            </a:pPr>
            <a:endParaRPr lang="en-US" sz="2400" dirty="0">
              <a:solidFill>
                <a:srgbClr val="000000"/>
              </a:solidFill>
              <a:latin typeface="Calibri" panose="020F0502020204030204" pitchFamily="34" charset="0"/>
              <a:ea typeface="Times New Roman" panose="02020603050405020304" pitchFamily="18" charset="0"/>
              <a:cs typeface="Arial" charset="0"/>
            </a:endParaRPr>
          </a:p>
        </p:txBody>
      </p:sp>
    </p:spTree>
    <p:extLst>
      <p:ext uri="{BB962C8B-B14F-4D97-AF65-F5344CB8AC3E}">
        <p14:creationId xmlns:p14="http://schemas.microsoft.com/office/powerpoint/2010/main" val="299604372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324600" cy="639762"/>
          </a:xfrm>
        </p:spPr>
        <p:txBody>
          <a:bodyPr>
            <a:normAutofit fontScale="90000"/>
          </a:bodyPr>
          <a:lstStyle/>
          <a:p>
            <a:r>
              <a:rPr lang="en-US" dirty="0">
                <a:solidFill>
                  <a:sysClr val="windowText" lastClr="000000"/>
                </a:solidFill>
                <a:latin typeface="Calibri" panose="020F0502020204030204" pitchFamily="34" charset="0"/>
                <a:cs typeface="Arial" pitchFamily="34" charset="0"/>
              </a:rPr>
              <a:t>Step 1 – Analyze the Risks and </a:t>
            </a:r>
            <a:r>
              <a:rPr lang="en-US" dirty="0" smtClean="0">
                <a:solidFill>
                  <a:sysClr val="windowText" lastClr="000000"/>
                </a:solidFill>
                <a:latin typeface="Calibri" panose="020F0502020204030204" pitchFamily="34" charset="0"/>
                <a:cs typeface="Arial" pitchFamily="34" charset="0"/>
              </a:rPr>
              <a:t>Relationships</a:t>
            </a:r>
            <a:endParaRPr lang="en-US" altLang="en-US" dirty="0">
              <a:solidFill>
                <a:schemeClr val="bg1"/>
              </a:solidFill>
              <a:latin typeface="Calibri" panose="020F0502020204030204" pitchFamily="34" charset="0"/>
            </a:endParaRPr>
          </a:p>
        </p:txBody>
      </p:sp>
      <p:sp>
        <p:nvSpPr>
          <p:cNvPr id="6" name="Content Placeholder 2"/>
          <p:cNvSpPr txBox="1">
            <a:spLocks/>
          </p:cNvSpPr>
          <p:nvPr/>
        </p:nvSpPr>
        <p:spPr>
          <a:xfrm>
            <a:off x="228600" y="1143000"/>
            <a:ext cx="85344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2800" b="1" dirty="0" smtClean="0">
              <a:solidFill>
                <a:srgbClr val="000000"/>
              </a:solidFill>
              <a:latin typeface="Calibri" panose="020F0502020204030204" pitchFamily="34" charset="0"/>
            </a:endParaRPr>
          </a:p>
        </p:txBody>
      </p:sp>
      <p:sp>
        <p:nvSpPr>
          <p:cNvPr id="11" name="Content Placeholder 2"/>
          <p:cNvSpPr txBox="1">
            <a:spLocks/>
          </p:cNvSpPr>
          <p:nvPr/>
        </p:nvSpPr>
        <p:spPr bwMode="auto">
          <a:xfrm>
            <a:off x="-152400" y="1219200"/>
            <a:ext cx="8458200" cy="214153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marL="0" indent="0" algn="l">
              <a:spcBef>
                <a:spcPts val="0"/>
              </a:spcBef>
              <a:spcAft>
                <a:spcPts val="0"/>
              </a:spcAft>
              <a:buFont typeface="Wingdings 2" pitchFamily="18" charset="2"/>
              <a:buNone/>
              <a:defRPr/>
            </a:pPr>
            <a:endParaRPr lang="en-US" kern="0" dirty="0">
              <a:solidFill>
                <a:sysClr val="windowText" lastClr="000000"/>
              </a:solidFill>
              <a:latin typeface="Calibri" panose="020F0502020204030204" pitchFamily="34" charset="0"/>
              <a:cs typeface="Arial" pitchFamily="34" charset="0"/>
            </a:endParaRPr>
          </a:p>
          <a:p>
            <a:pPr marL="914400" indent="-514350" algn="l">
              <a:spcBef>
                <a:spcPts val="0"/>
              </a:spcBef>
              <a:spcAft>
                <a:spcPts val="0"/>
              </a:spcAft>
              <a:buFont typeface="+mj-lt"/>
              <a:buAutoNum type="arabicPeriod"/>
              <a:defRPr/>
            </a:pPr>
            <a:r>
              <a:rPr lang="en-US" kern="0" dirty="0">
                <a:solidFill>
                  <a:srgbClr val="000000"/>
                </a:solidFill>
                <a:latin typeface="Calibri" panose="020F0502020204030204" pitchFamily="34" charset="0"/>
                <a:cs typeface="Arial" pitchFamily="34" charset="0"/>
              </a:rPr>
              <a:t>Who could be harmed?  Visitors attracted?</a:t>
            </a:r>
          </a:p>
          <a:p>
            <a:pPr marL="914400" indent="-514350" algn="l">
              <a:spcBef>
                <a:spcPts val="0"/>
              </a:spcBef>
              <a:spcAft>
                <a:spcPts val="0"/>
              </a:spcAft>
              <a:buFont typeface="+mj-lt"/>
              <a:buAutoNum type="arabicPeriod"/>
              <a:defRPr/>
            </a:pPr>
            <a:r>
              <a:rPr lang="en-US" kern="0" dirty="0">
                <a:solidFill>
                  <a:srgbClr val="000000"/>
                </a:solidFill>
                <a:latin typeface="Calibri" panose="020F0502020204030204" pitchFamily="34" charset="0"/>
                <a:cs typeface="Arial" pitchFamily="34" charset="0"/>
              </a:rPr>
              <a:t>What are the activities and maximum likely loss? Dangerous? Crowds? Pollution? Alcohol?</a:t>
            </a:r>
          </a:p>
          <a:p>
            <a:pPr marL="914400" indent="-514350" algn="l">
              <a:spcBef>
                <a:spcPts val="0"/>
              </a:spcBef>
              <a:spcAft>
                <a:spcPts val="0"/>
              </a:spcAft>
              <a:buFont typeface="+mj-lt"/>
              <a:buAutoNum type="arabicPeriod"/>
              <a:defRPr/>
            </a:pPr>
            <a:r>
              <a:rPr lang="en-US" kern="0" dirty="0">
                <a:solidFill>
                  <a:srgbClr val="000000"/>
                </a:solidFill>
                <a:latin typeface="Calibri" panose="020F0502020204030204" pitchFamily="34" charset="0"/>
                <a:cs typeface="Arial" pitchFamily="34" charset="0"/>
              </a:rPr>
              <a:t>Where? On vs. off </a:t>
            </a:r>
            <a:r>
              <a:rPr lang="en-US" kern="0" dirty="0" smtClean="0">
                <a:solidFill>
                  <a:srgbClr val="000000"/>
                </a:solidFill>
                <a:latin typeface="Calibri" panose="020F0502020204030204" pitchFamily="34" charset="0"/>
                <a:cs typeface="Arial" pitchFamily="34" charset="0"/>
              </a:rPr>
              <a:t>premises</a:t>
            </a:r>
            <a:r>
              <a:rPr lang="en-US" kern="0" dirty="0">
                <a:solidFill>
                  <a:srgbClr val="000000"/>
                </a:solidFill>
                <a:latin typeface="Calibri" panose="020F0502020204030204" pitchFamily="34" charset="0"/>
                <a:cs typeface="Arial" pitchFamily="34" charset="0"/>
              </a:rPr>
              <a:t>?  Site control?</a:t>
            </a:r>
          </a:p>
          <a:p>
            <a:pPr marL="914400" indent="-514350" algn="l">
              <a:spcBef>
                <a:spcPts val="0"/>
              </a:spcBef>
              <a:spcAft>
                <a:spcPts val="0"/>
              </a:spcAft>
              <a:buFont typeface="+mj-lt"/>
              <a:buAutoNum type="arabicPeriod"/>
              <a:defRPr/>
            </a:pPr>
            <a:endParaRPr lang="en-US" kern="0" dirty="0" smtClean="0">
              <a:solidFill>
                <a:srgbClr val="000000"/>
              </a:solidFill>
              <a:latin typeface="Calibri" panose="020F0502020204030204" pitchFamily="34" charset="0"/>
              <a:cs typeface="Arial" pitchFamily="34" charset="0"/>
            </a:endParaRPr>
          </a:p>
          <a:p>
            <a:pPr>
              <a:defRPr/>
            </a:pPr>
            <a:endParaRPr lang="en-US" kern="0" dirty="0">
              <a:solidFill>
                <a:sysClr val="windowText" lastClr="000000"/>
              </a:solidFill>
              <a:latin typeface="Century Gothic"/>
            </a:endParaRPr>
          </a:p>
        </p:txBody>
      </p:sp>
      <p:pic>
        <p:nvPicPr>
          <p:cNvPr id="3" name="Picture 2"/>
          <p:cNvPicPr>
            <a:picLocks noChangeAspect="1"/>
          </p:cNvPicPr>
          <p:nvPr/>
        </p:nvPicPr>
        <p:blipFill>
          <a:blip r:embed="rId3"/>
          <a:stretch>
            <a:fillRect/>
          </a:stretch>
        </p:blipFill>
        <p:spPr>
          <a:xfrm>
            <a:off x="5854109" y="3822700"/>
            <a:ext cx="2857500" cy="2657475"/>
          </a:xfrm>
          <a:prstGeom prst="rect">
            <a:avLst/>
          </a:prstGeom>
        </p:spPr>
      </p:pic>
      <p:sp>
        <p:nvSpPr>
          <p:cNvPr id="9" name="Content Placeholder 2"/>
          <p:cNvSpPr txBox="1">
            <a:spLocks/>
          </p:cNvSpPr>
          <p:nvPr/>
        </p:nvSpPr>
        <p:spPr bwMode="auto">
          <a:xfrm>
            <a:off x="-183382" y="3329318"/>
            <a:ext cx="5181600" cy="37338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marL="914400" indent="-514350" algn="l">
              <a:spcBef>
                <a:spcPts val="0"/>
              </a:spcBef>
              <a:spcAft>
                <a:spcPts val="0"/>
              </a:spcAft>
              <a:buFont typeface="+mj-lt"/>
              <a:buAutoNum type="arabicPeriod" startAt="4"/>
              <a:defRPr/>
            </a:pPr>
            <a:r>
              <a:rPr lang="en-US" kern="0" dirty="0" smtClean="0">
                <a:solidFill>
                  <a:srgbClr val="000000"/>
                </a:solidFill>
                <a:latin typeface="Calibri" panose="020F0502020204030204" pitchFamily="34" charset="0"/>
                <a:cs typeface="Arial" pitchFamily="34" charset="0"/>
              </a:rPr>
              <a:t>When</a:t>
            </a:r>
            <a:r>
              <a:rPr lang="en-US" kern="0" dirty="0">
                <a:solidFill>
                  <a:srgbClr val="000000"/>
                </a:solidFill>
                <a:latin typeface="Calibri" panose="020F0502020204030204" pitchFamily="34" charset="0"/>
                <a:cs typeface="Arial" pitchFamily="34" charset="0"/>
              </a:rPr>
              <a:t>?  Night? During sporting events?</a:t>
            </a:r>
          </a:p>
          <a:p>
            <a:pPr marL="914400" indent="-514350" algn="l">
              <a:spcBef>
                <a:spcPts val="0"/>
              </a:spcBef>
              <a:spcAft>
                <a:spcPts val="0"/>
              </a:spcAft>
              <a:buFont typeface="+mj-lt"/>
              <a:buAutoNum type="arabicPeriod" startAt="4"/>
              <a:defRPr/>
            </a:pPr>
            <a:r>
              <a:rPr lang="en-US" kern="0" dirty="0">
                <a:solidFill>
                  <a:srgbClr val="000000"/>
                </a:solidFill>
                <a:latin typeface="Calibri" panose="020F0502020204030204" pitchFamily="34" charset="0"/>
                <a:cs typeface="Arial" pitchFamily="34" charset="0"/>
              </a:rPr>
              <a:t>How likely would the </a:t>
            </a:r>
            <a:r>
              <a:rPr lang="en-US" kern="0" dirty="0" smtClean="0">
                <a:solidFill>
                  <a:srgbClr val="000000"/>
                </a:solidFill>
                <a:latin typeface="Calibri" panose="020F0502020204030204" pitchFamily="34" charset="0"/>
                <a:cs typeface="Arial" pitchFamily="34" charset="0"/>
              </a:rPr>
              <a:t>Auxiliary or Campus be </a:t>
            </a:r>
            <a:r>
              <a:rPr lang="en-US" kern="0" dirty="0">
                <a:solidFill>
                  <a:srgbClr val="000000"/>
                </a:solidFill>
                <a:latin typeface="Calibri" panose="020F0502020204030204" pitchFamily="34" charset="0"/>
                <a:cs typeface="Arial" pitchFamily="34" charset="0"/>
              </a:rPr>
              <a:t>a defendant if there is a loss?</a:t>
            </a:r>
          </a:p>
          <a:p>
            <a:pPr marL="914400" indent="-514350" algn="l">
              <a:spcBef>
                <a:spcPts val="0"/>
              </a:spcBef>
              <a:spcAft>
                <a:spcPts val="0"/>
              </a:spcAft>
              <a:buFont typeface="+mj-lt"/>
              <a:buAutoNum type="arabicPeriod" startAt="4"/>
              <a:defRPr/>
            </a:pPr>
            <a:endParaRPr lang="en-US" kern="0" dirty="0" smtClean="0">
              <a:solidFill>
                <a:srgbClr val="000000"/>
              </a:solidFill>
              <a:latin typeface="Calibri" panose="020F0502020204030204" pitchFamily="34" charset="0"/>
              <a:cs typeface="Arial" pitchFamily="34" charset="0"/>
            </a:endParaRPr>
          </a:p>
          <a:p>
            <a:pPr>
              <a:defRPr/>
            </a:pPr>
            <a:endParaRPr lang="en-US" kern="0" dirty="0">
              <a:solidFill>
                <a:sysClr val="windowText" lastClr="000000"/>
              </a:solidFill>
              <a:latin typeface="Century Gothic"/>
            </a:endParaRPr>
          </a:p>
        </p:txBody>
      </p:sp>
    </p:spTree>
    <p:extLst>
      <p:ext uri="{BB962C8B-B14F-4D97-AF65-F5344CB8AC3E}">
        <p14:creationId xmlns:p14="http://schemas.microsoft.com/office/powerpoint/2010/main" val="293001774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324600" cy="639762"/>
          </a:xfrm>
        </p:spPr>
        <p:txBody>
          <a:bodyPr>
            <a:normAutofit/>
          </a:bodyPr>
          <a:lstStyle/>
          <a:p>
            <a:pPr algn="l"/>
            <a:r>
              <a:rPr lang="en-US" altLang="en-US" dirty="0" smtClean="0">
                <a:solidFill>
                  <a:schemeClr val="bg1"/>
                </a:solidFill>
                <a:latin typeface="Calibri" panose="020F0502020204030204" pitchFamily="34" charset="0"/>
              </a:rPr>
              <a:t>Step 2 – Use a Hold Harmless Agreement</a:t>
            </a:r>
            <a:endParaRPr lang="en-US" altLang="en-US" dirty="0">
              <a:solidFill>
                <a:schemeClr val="bg1"/>
              </a:solidFill>
              <a:latin typeface="Calibri" panose="020F0502020204030204" pitchFamily="34" charset="0"/>
            </a:endParaRPr>
          </a:p>
        </p:txBody>
      </p:sp>
      <p:sp>
        <p:nvSpPr>
          <p:cNvPr id="6" name="Content Placeholder 2"/>
          <p:cNvSpPr txBox="1">
            <a:spLocks/>
          </p:cNvSpPr>
          <p:nvPr/>
        </p:nvSpPr>
        <p:spPr>
          <a:xfrm>
            <a:off x="228600" y="990600"/>
            <a:ext cx="84582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800" b="1" dirty="0" smtClean="0">
                <a:solidFill>
                  <a:srgbClr val="000000"/>
                </a:solidFill>
                <a:latin typeface="Calibri" panose="020F0502020204030204" pitchFamily="34" charset="0"/>
              </a:rPr>
              <a:t>Why should I bother with a hold harmless agreement?</a:t>
            </a:r>
          </a:p>
        </p:txBody>
      </p:sp>
      <p:sp>
        <p:nvSpPr>
          <p:cNvPr id="3" name="Rectangle 2"/>
          <p:cNvSpPr/>
          <p:nvPr/>
        </p:nvSpPr>
        <p:spPr>
          <a:xfrm>
            <a:off x="228600" y="1916686"/>
            <a:ext cx="8686800" cy="3877985"/>
          </a:xfrm>
          <a:prstGeom prst="rect">
            <a:avLst/>
          </a:prstGeom>
        </p:spPr>
        <p:txBody>
          <a:bodyPr wrap="square">
            <a:spAutoFit/>
          </a:bodyPr>
          <a:lstStyle/>
          <a:p>
            <a:pPr marL="457200" indent="-457200" algn="just" eaLnBrk="1" hangingPunct="1">
              <a:spcBef>
                <a:spcPts val="0"/>
              </a:spcBef>
              <a:spcAft>
                <a:spcPts val="600"/>
              </a:spcAft>
              <a:buFont typeface="+mj-lt"/>
              <a:buAutoNum type="arabicPeriod"/>
              <a:tabLst>
                <a:tab pos="514350" algn="l"/>
              </a:tabLst>
            </a:pPr>
            <a:r>
              <a:rPr lang="en-US" sz="2400" dirty="0" smtClean="0">
                <a:solidFill>
                  <a:srgbClr val="000000"/>
                </a:solidFill>
                <a:latin typeface="Calibri" panose="020F0502020204030204" pitchFamily="34" charset="0"/>
                <a:ea typeface="Times New Roman" panose="02020603050405020304" pitchFamily="18" charset="0"/>
                <a:cs typeface="Arial" charset="0"/>
              </a:rPr>
              <a:t>You can </a:t>
            </a:r>
            <a:r>
              <a:rPr lang="en-US" sz="2400" dirty="0">
                <a:solidFill>
                  <a:srgbClr val="000000"/>
                </a:solidFill>
                <a:latin typeface="Calibri" panose="020F0502020204030204" pitchFamily="34" charset="0"/>
                <a:ea typeface="Times New Roman" panose="02020603050405020304" pitchFamily="18" charset="0"/>
                <a:cs typeface="Arial" charset="0"/>
              </a:rPr>
              <a:t>be held liable for damages caused by your contractors</a:t>
            </a:r>
          </a:p>
          <a:p>
            <a:pPr marL="457200" indent="-457200" algn="just" eaLnBrk="1" hangingPunct="1">
              <a:spcBef>
                <a:spcPts val="0"/>
              </a:spcBef>
              <a:spcAft>
                <a:spcPts val="600"/>
              </a:spcAft>
              <a:buFont typeface="+mj-lt"/>
              <a:buAutoNum type="arabicPeriod"/>
              <a:tabLst>
                <a:tab pos="514350" algn="l"/>
              </a:tabLst>
            </a:pPr>
            <a:r>
              <a:rPr lang="en-US" sz="2400" dirty="0" smtClean="0">
                <a:solidFill>
                  <a:srgbClr val="000000"/>
                </a:solidFill>
                <a:latin typeface="Calibri" panose="020F0502020204030204" pitchFamily="34" charset="0"/>
                <a:ea typeface="Times New Roman" panose="02020603050405020304" pitchFamily="18" charset="0"/>
                <a:cs typeface="Arial" charset="0"/>
              </a:rPr>
              <a:t>You should </a:t>
            </a:r>
            <a:r>
              <a:rPr lang="en-US" sz="2400" dirty="0">
                <a:solidFill>
                  <a:srgbClr val="000000"/>
                </a:solidFill>
                <a:latin typeface="Calibri" panose="020F0502020204030204" pitchFamily="34" charset="0"/>
                <a:ea typeface="Times New Roman" panose="02020603050405020304" pitchFamily="18" charset="0"/>
                <a:cs typeface="Arial" charset="0"/>
              </a:rPr>
              <a:t>be able to rely on the contractor’s expertise to do the job safely, and if it doesn’t, it should pay for the consequences</a:t>
            </a:r>
          </a:p>
          <a:p>
            <a:pPr marL="457200" indent="-457200" algn="just" eaLnBrk="1" hangingPunct="1">
              <a:spcBef>
                <a:spcPts val="0"/>
              </a:spcBef>
              <a:spcAft>
                <a:spcPts val="600"/>
              </a:spcAft>
              <a:buFont typeface="+mj-lt"/>
              <a:buAutoNum type="arabicPeriod"/>
              <a:tabLst>
                <a:tab pos="514350" algn="l"/>
              </a:tabLst>
            </a:pPr>
            <a:r>
              <a:rPr lang="en-US" sz="2400" dirty="0">
                <a:solidFill>
                  <a:srgbClr val="000000"/>
                </a:solidFill>
                <a:latin typeface="Calibri" panose="020F0502020204030204" pitchFamily="34" charset="0"/>
                <a:ea typeface="Times New Roman" panose="02020603050405020304" pitchFamily="18" charset="0"/>
                <a:cs typeface="Arial" charset="0"/>
              </a:rPr>
              <a:t>Responsibility encourages safety </a:t>
            </a:r>
          </a:p>
          <a:p>
            <a:pPr marL="457200" indent="-457200" algn="just" eaLnBrk="1" hangingPunct="1">
              <a:spcBef>
                <a:spcPts val="0"/>
              </a:spcBef>
              <a:spcAft>
                <a:spcPts val="600"/>
              </a:spcAft>
              <a:buFont typeface="+mj-lt"/>
              <a:buAutoNum type="arabicPeriod"/>
              <a:tabLst>
                <a:tab pos="514350" algn="l"/>
              </a:tabLst>
            </a:pPr>
            <a:r>
              <a:rPr lang="en-US" sz="2400" dirty="0">
                <a:solidFill>
                  <a:srgbClr val="000000"/>
                </a:solidFill>
                <a:latin typeface="Calibri" panose="020F0502020204030204" pitchFamily="34" charset="0"/>
                <a:ea typeface="Times New Roman" panose="02020603050405020304" pitchFamily="18" charset="0"/>
                <a:cs typeface="Arial" charset="0"/>
              </a:rPr>
              <a:t>Risk is placed upon those best able to control the work</a:t>
            </a:r>
          </a:p>
          <a:p>
            <a:pPr marL="457200" indent="-457200" algn="just" eaLnBrk="1" hangingPunct="1">
              <a:spcBef>
                <a:spcPts val="0"/>
              </a:spcBef>
              <a:spcAft>
                <a:spcPts val="600"/>
              </a:spcAft>
              <a:buFont typeface="+mj-lt"/>
              <a:buAutoNum type="arabicPeriod"/>
              <a:tabLst>
                <a:tab pos="514350" algn="l"/>
              </a:tabLst>
            </a:pPr>
            <a:r>
              <a:rPr lang="en-US" sz="2400" dirty="0">
                <a:solidFill>
                  <a:srgbClr val="000000"/>
                </a:solidFill>
                <a:latin typeface="Calibri" panose="020F0502020204030204" pitchFamily="34" charset="0"/>
                <a:ea typeface="Times New Roman" panose="02020603050405020304" pitchFamily="18" charset="0"/>
                <a:cs typeface="Arial" charset="0"/>
              </a:rPr>
              <a:t>You have a source for payment of claims against your entity</a:t>
            </a:r>
          </a:p>
          <a:p>
            <a:pPr marL="457200" indent="-457200" algn="just" eaLnBrk="1" hangingPunct="1">
              <a:spcBef>
                <a:spcPts val="0"/>
              </a:spcBef>
              <a:spcAft>
                <a:spcPts val="600"/>
              </a:spcAft>
              <a:buFont typeface="+mj-lt"/>
              <a:buAutoNum type="arabicPeriod"/>
              <a:tabLst>
                <a:tab pos="514350" algn="l"/>
              </a:tabLst>
            </a:pPr>
            <a:r>
              <a:rPr lang="en-US" sz="2400" dirty="0">
                <a:solidFill>
                  <a:srgbClr val="000000"/>
                </a:solidFill>
                <a:latin typeface="Calibri" panose="020F0502020204030204" pitchFamily="34" charset="0"/>
                <a:ea typeface="Times New Roman" panose="02020603050405020304" pitchFamily="18" charset="0"/>
                <a:cs typeface="Arial" charset="0"/>
              </a:rPr>
              <a:t>Maintaining your own </a:t>
            </a:r>
            <a:r>
              <a:rPr lang="en-US" sz="2400" dirty="0" smtClean="0">
                <a:solidFill>
                  <a:srgbClr val="000000"/>
                </a:solidFill>
                <a:latin typeface="Calibri" panose="020F0502020204030204" pitchFamily="34" charset="0"/>
                <a:ea typeface="Times New Roman" panose="02020603050405020304" pitchFamily="18" charset="0"/>
                <a:cs typeface="Arial" charset="0"/>
              </a:rPr>
              <a:t>budget</a:t>
            </a:r>
            <a:endParaRPr lang="en-US" sz="2400" dirty="0">
              <a:solidFill>
                <a:srgbClr val="000000"/>
              </a:solidFill>
              <a:latin typeface="Calibri" panose="020F0502020204030204" pitchFamily="34" charset="0"/>
              <a:ea typeface="Times New Roman" panose="02020603050405020304" pitchFamily="18" charset="0"/>
              <a:cs typeface="Arial" charset="0"/>
            </a:endParaRPr>
          </a:p>
          <a:p>
            <a:pPr marL="457200" indent="-457200" algn="just" eaLnBrk="1" hangingPunct="1">
              <a:spcBef>
                <a:spcPts val="0"/>
              </a:spcBef>
              <a:spcAft>
                <a:spcPts val="600"/>
              </a:spcAft>
              <a:buFont typeface="+mj-lt"/>
              <a:buAutoNum type="arabicPeriod"/>
              <a:tabLst>
                <a:tab pos="514350" algn="l"/>
              </a:tabLst>
            </a:pPr>
            <a:r>
              <a:rPr lang="en-US" sz="2400" dirty="0">
                <a:solidFill>
                  <a:srgbClr val="000000"/>
                </a:solidFill>
                <a:latin typeface="Calibri" panose="020F0502020204030204" pitchFamily="34" charset="0"/>
                <a:ea typeface="Times New Roman" panose="02020603050405020304" pitchFamily="18" charset="0"/>
                <a:cs typeface="Arial" charset="0"/>
              </a:rPr>
              <a:t>Maintaining your own good loss history and lower insurance costs</a:t>
            </a:r>
          </a:p>
        </p:txBody>
      </p:sp>
    </p:spTree>
    <p:extLst>
      <p:ext uri="{BB962C8B-B14F-4D97-AF65-F5344CB8AC3E}">
        <p14:creationId xmlns:p14="http://schemas.microsoft.com/office/powerpoint/2010/main" val="399890766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705600" cy="685800"/>
          </a:xfrm>
        </p:spPr>
        <p:txBody>
          <a:bodyPr>
            <a:noAutofit/>
          </a:bodyPr>
          <a:lstStyle/>
          <a:p>
            <a:r>
              <a:rPr lang="en-US" dirty="0">
                <a:latin typeface="Calibri" panose="020F0502020204030204" pitchFamily="34" charset="0"/>
              </a:rPr>
              <a:t>Step 2 – Use a Hold Harmless </a:t>
            </a:r>
            <a:r>
              <a:rPr lang="en-US" dirty="0" smtClean="0">
                <a:latin typeface="Calibri" panose="020F0502020204030204" pitchFamily="34" charset="0"/>
              </a:rPr>
              <a:t>Agreement</a:t>
            </a:r>
            <a:endParaRPr lang="en-US" altLang="en-US" dirty="0">
              <a:solidFill>
                <a:schemeClr val="bg1"/>
              </a:solidFill>
              <a:latin typeface="Calibri" panose="020F0502020204030204" pitchFamily="34" charset="0"/>
            </a:endParaRPr>
          </a:p>
        </p:txBody>
      </p:sp>
      <p:sp>
        <p:nvSpPr>
          <p:cNvPr id="6" name="Content Placeholder 2"/>
          <p:cNvSpPr txBox="1">
            <a:spLocks/>
          </p:cNvSpPr>
          <p:nvPr/>
        </p:nvSpPr>
        <p:spPr>
          <a:xfrm>
            <a:off x="228600" y="1285241"/>
            <a:ext cx="8651462" cy="296696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000" dirty="0" smtClean="0">
              <a:solidFill>
                <a:srgbClr val="000000"/>
              </a:solidFill>
              <a:latin typeface="Calibri" panose="020F0502020204030204" pitchFamily="34" charset="0"/>
            </a:endParaRPr>
          </a:p>
          <a:p>
            <a:pPr marL="457200" indent="-457200">
              <a:buFont typeface="+mj-lt"/>
              <a:buAutoNum type="arabicPeriod"/>
            </a:pPr>
            <a:r>
              <a:rPr lang="en-US" sz="2400" dirty="0" smtClean="0">
                <a:solidFill>
                  <a:srgbClr val="000000"/>
                </a:solidFill>
                <a:latin typeface="Calibri" panose="020F0502020204030204" pitchFamily="34" charset="0"/>
              </a:rPr>
              <a:t>Insurance </a:t>
            </a:r>
            <a:r>
              <a:rPr lang="en-US" sz="2400" dirty="0">
                <a:solidFill>
                  <a:srgbClr val="000000"/>
                </a:solidFill>
                <a:latin typeface="Calibri" panose="020F0502020204030204" pitchFamily="34" charset="0"/>
              </a:rPr>
              <a:t>language flows from </a:t>
            </a:r>
            <a:r>
              <a:rPr lang="en-US" sz="2400" dirty="0" smtClean="0">
                <a:solidFill>
                  <a:srgbClr val="000000"/>
                </a:solidFill>
                <a:latin typeface="Calibri" panose="020F0502020204030204" pitchFamily="34" charset="0"/>
              </a:rPr>
              <a:t>covenants </a:t>
            </a:r>
            <a:r>
              <a:rPr lang="en-US" sz="2400" dirty="0">
                <a:solidFill>
                  <a:srgbClr val="000000"/>
                </a:solidFill>
                <a:latin typeface="Calibri" panose="020F0502020204030204" pitchFamily="34" charset="0"/>
              </a:rPr>
              <a:t>made in </a:t>
            </a:r>
            <a:r>
              <a:rPr lang="en-US" sz="2400" dirty="0" smtClean="0">
                <a:solidFill>
                  <a:srgbClr val="000000"/>
                </a:solidFill>
                <a:latin typeface="Calibri" panose="020F0502020204030204" pitchFamily="34" charset="0"/>
              </a:rPr>
              <a:t>hold harmless agreement</a:t>
            </a:r>
            <a:endParaRPr lang="en-US" sz="2400" dirty="0">
              <a:solidFill>
                <a:srgbClr val="000000"/>
              </a:solidFill>
              <a:latin typeface="Calibri" panose="020F0502020204030204" pitchFamily="34" charset="0"/>
            </a:endParaRPr>
          </a:p>
          <a:p>
            <a:pPr marL="0" indent="0">
              <a:buFont typeface="Arial" panose="020B0604020202020204" pitchFamily="34" charset="0"/>
              <a:buNone/>
            </a:pPr>
            <a:endParaRPr lang="en-US" sz="2400" dirty="0">
              <a:solidFill>
                <a:srgbClr val="000000"/>
              </a:solidFill>
              <a:latin typeface="Calibri" panose="020F0502020204030204" pitchFamily="34" charset="0"/>
            </a:endParaRPr>
          </a:p>
          <a:p>
            <a:pPr marL="0" indent="0">
              <a:lnSpc>
                <a:spcPct val="150000"/>
              </a:lnSpc>
              <a:buFont typeface="Arial" panose="020B0604020202020204" pitchFamily="34" charset="0"/>
              <a:buNone/>
            </a:pPr>
            <a:endParaRPr lang="en-US" sz="2800" b="1" dirty="0" smtClean="0">
              <a:solidFill>
                <a:srgbClr val="000000"/>
              </a:solidFill>
              <a:latin typeface="Calibri" panose="020F0502020204030204" pitchFamily="34" charset="0"/>
            </a:endParaRPr>
          </a:p>
          <a:p>
            <a:pPr marL="0" indent="0">
              <a:lnSpc>
                <a:spcPct val="150000"/>
              </a:lnSpc>
              <a:buFont typeface="Arial" panose="020B0604020202020204" pitchFamily="34" charset="0"/>
              <a:buNone/>
            </a:pPr>
            <a:endParaRPr lang="en-US" sz="2800" b="1" dirty="0" smtClean="0">
              <a:solidFill>
                <a:srgbClr val="000000"/>
              </a:solidFill>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4343400" y="2947963"/>
            <a:ext cx="4536662" cy="3531819"/>
          </a:xfrm>
          <a:prstGeom prst="rect">
            <a:avLst/>
          </a:prstGeom>
          <a:ln>
            <a:solidFill>
              <a:schemeClr val="accent1"/>
            </a:solidFill>
          </a:ln>
        </p:spPr>
      </p:pic>
      <p:sp>
        <p:nvSpPr>
          <p:cNvPr id="5" name="Content Placeholder 2"/>
          <p:cNvSpPr txBox="1">
            <a:spLocks/>
          </p:cNvSpPr>
          <p:nvPr/>
        </p:nvSpPr>
        <p:spPr>
          <a:xfrm>
            <a:off x="228600" y="2362200"/>
            <a:ext cx="3733800" cy="39272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US" sz="2400" dirty="0" smtClean="0">
                <a:solidFill>
                  <a:srgbClr val="000000"/>
                </a:solidFill>
                <a:latin typeface="Calibri" panose="020F0502020204030204" pitchFamily="34" charset="0"/>
              </a:rPr>
              <a:t>Insurance </a:t>
            </a:r>
            <a:r>
              <a:rPr lang="en-US" sz="2400" dirty="0">
                <a:solidFill>
                  <a:srgbClr val="000000"/>
                </a:solidFill>
                <a:latin typeface="Calibri" panose="020F0502020204030204" pitchFamily="34" charset="0"/>
              </a:rPr>
              <a:t>is the "collateral" for </a:t>
            </a:r>
            <a:r>
              <a:rPr lang="en-US" sz="2400" dirty="0" smtClean="0">
                <a:solidFill>
                  <a:srgbClr val="000000"/>
                </a:solidFill>
                <a:latin typeface="Calibri" panose="020F0502020204030204" pitchFamily="34" charset="0"/>
              </a:rPr>
              <a:t>the hold harmless</a:t>
            </a:r>
          </a:p>
          <a:p>
            <a:pPr marL="457200" indent="-457200">
              <a:buFont typeface="+mj-lt"/>
              <a:buAutoNum type="arabicPeriod" startAt="2"/>
            </a:pPr>
            <a:r>
              <a:rPr lang="en-US" sz="2400" dirty="0" smtClean="0">
                <a:solidFill>
                  <a:srgbClr val="000000"/>
                </a:solidFill>
                <a:latin typeface="Calibri" panose="020F0502020204030204" pitchFamily="34" charset="0"/>
              </a:rPr>
              <a:t>Negotiate the hold harmless first</a:t>
            </a:r>
          </a:p>
          <a:p>
            <a:pPr marL="457200" indent="-457200">
              <a:buFont typeface="+mj-lt"/>
              <a:buAutoNum type="arabicPeriod" startAt="2"/>
            </a:pPr>
            <a:r>
              <a:rPr lang="en-US" sz="2400" dirty="0" smtClean="0">
                <a:solidFill>
                  <a:srgbClr val="000000"/>
                </a:solidFill>
                <a:latin typeface="Calibri" panose="020F0502020204030204" pitchFamily="34" charset="0"/>
              </a:rPr>
              <a:t>Negotiate the insurance requirements to support the hold harmless</a:t>
            </a:r>
            <a:endParaRPr lang="en-US" sz="2800" b="1" dirty="0" smtClean="0">
              <a:solidFill>
                <a:srgbClr val="000000"/>
              </a:solidFill>
              <a:latin typeface="Calibri" panose="020F0502020204030204" pitchFamily="34" charset="0"/>
            </a:endParaRPr>
          </a:p>
          <a:p>
            <a:pPr marL="0" indent="0">
              <a:lnSpc>
                <a:spcPct val="150000"/>
              </a:lnSpc>
              <a:buFont typeface="Arial" panose="020B0604020202020204" pitchFamily="34" charset="0"/>
              <a:buNone/>
            </a:pPr>
            <a:endParaRPr lang="en-US" sz="2800" b="1"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4499399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600" dirty="0" smtClean="0">
                <a:latin typeface="Calibri" panose="020F0502020204030204" pitchFamily="34" charset="0"/>
              </a:rPr>
              <a:t>Step 2 – Use a Hold Harmless Agreement</a:t>
            </a:r>
            <a:endParaRPr lang="en-US" sz="2600" dirty="0">
              <a:latin typeface="Calibri" panose="020F0502020204030204" pitchFamily="34" charset="0"/>
            </a:endParaRPr>
          </a:p>
        </p:txBody>
      </p:sp>
      <p:sp>
        <p:nvSpPr>
          <p:cNvPr id="3" name="Slide Number Placeholder 2"/>
          <p:cNvSpPr>
            <a:spLocks noGrp="1"/>
          </p:cNvSpPr>
          <p:nvPr>
            <p:ph type="sldNum" sz="quarter" idx="10"/>
          </p:nvPr>
        </p:nvSpPr>
        <p:spPr/>
        <p:txBody>
          <a:bodyPr/>
          <a:lstStyle/>
          <a:p>
            <a:fld id="{D90312C9-96FB-48A7-8287-24AA8AC1D584}" type="slidenum">
              <a:rPr lang="en-US" smtClean="0">
                <a:solidFill>
                  <a:srgbClr val="B3B3B3"/>
                </a:solidFill>
              </a:rPr>
              <a:pPr/>
              <a:t>27</a:t>
            </a:fld>
            <a:endParaRPr lang="en-US" dirty="0">
              <a:solidFill>
                <a:srgbClr val="B3B3B3"/>
              </a:solidFill>
            </a:endParaRPr>
          </a:p>
        </p:txBody>
      </p:sp>
      <p:sp>
        <p:nvSpPr>
          <p:cNvPr id="5" name="Content Placeholder 4"/>
          <p:cNvSpPr>
            <a:spLocks noGrp="1"/>
          </p:cNvSpPr>
          <p:nvPr>
            <p:ph idx="1"/>
          </p:nvPr>
        </p:nvSpPr>
        <p:spPr>
          <a:xfrm>
            <a:off x="228600" y="1078933"/>
            <a:ext cx="8686800" cy="5169467"/>
          </a:xfrm>
        </p:spPr>
        <p:txBody>
          <a:bodyPr>
            <a:normAutofit/>
          </a:bodyPr>
          <a:lstStyle/>
          <a:p>
            <a:pPr marL="0" indent="0" algn="l">
              <a:buNone/>
            </a:pPr>
            <a:r>
              <a:rPr lang="en-US" sz="2400" dirty="0" smtClean="0">
                <a:latin typeface="Calibri" panose="020F0502020204030204" pitchFamily="34" charset="0"/>
              </a:rPr>
              <a:t>There are three main types of indemnification (hold harmless):</a:t>
            </a:r>
          </a:p>
          <a:p>
            <a:pPr marL="346075" indent="-346075" algn="l">
              <a:buFont typeface="+mj-lt"/>
              <a:buAutoNum type="arabicPeriod"/>
            </a:pPr>
            <a:endParaRPr lang="en-US" sz="2400" dirty="0">
              <a:latin typeface="Calibri" panose="020F0502020204030204" pitchFamily="34" charset="0"/>
            </a:endParaRPr>
          </a:p>
          <a:p>
            <a:pPr marL="457200" indent="-457200" algn="l">
              <a:buFont typeface="+mj-lt"/>
              <a:buAutoNum type="arabicPeriod"/>
            </a:pPr>
            <a:r>
              <a:rPr lang="en-US" sz="2400" dirty="0" smtClean="0">
                <a:latin typeface="Calibri" panose="020F0502020204030204" pitchFamily="34" charset="0"/>
              </a:rPr>
              <a:t>Strict (or “Type I”) Indemnification</a:t>
            </a:r>
          </a:p>
          <a:p>
            <a:pPr marL="798513" lvl="1" indent="-346075" algn="l">
              <a:buFont typeface="Wingdings" pitchFamily="2" charset="2"/>
              <a:buChar char="§"/>
            </a:pPr>
            <a:r>
              <a:rPr lang="en-US" sz="2400" b="0" dirty="0" smtClean="0">
                <a:latin typeface="Calibri" panose="020F0502020204030204" pitchFamily="34" charset="0"/>
              </a:rPr>
              <a:t>Contractor indemnifies AO for all claims costs arising from project except AO’s sole negligence or willful misconduct.  </a:t>
            </a:r>
          </a:p>
          <a:p>
            <a:pPr marL="457200" indent="-457200" algn="l">
              <a:buFont typeface="+mj-lt"/>
              <a:buAutoNum type="arabicPeriod"/>
            </a:pPr>
            <a:r>
              <a:rPr lang="en-US" sz="2400" dirty="0" smtClean="0">
                <a:latin typeface="Calibri" panose="020F0502020204030204" pitchFamily="34" charset="0"/>
              </a:rPr>
              <a:t>Intermediate Form (Construction Projects)</a:t>
            </a:r>
          </a:p>
          <a:p>
            <a:pPr marL="798513" lvl="1" indent="-346075" algn="l">
              <a:buFont typeface="Wingdings" pitchFamily="2" charset="2"/>
              <a:buChar char="§"/>
            </a:pPr>
            <a:r>
              <a:rPr lang="en-US" sz="2400" b="0" dirty="0" smtClean="0">
                <a:latin typeface="Calibri" panose="020F0502020204030204" pitchFamily="34" charset="0"/>
              </a:rPr>
              <a:t>Contractor Indemnifies except for AO’s active negligence or willful misconduct</a:t>
            </a:r>
          </a:p>
          <a:p>
            <a:pPr marL="457200" indent="-457200" algn="l">
              <a:buFont typeface="+mj-lt"/>
              <a:buAutoNum type="arabicPeriod"/>
            </a:pPr>
            <a:r>
              <a:rPr lang="en-US" sz="2400" dirty="0" smtClean="0">
                <a:latin typeface="Calibri" panose="020F0502020204030204" pitchFamily="34" charset="0"/>
              </a:rPr>
              <a:t>Limited Form</a:t>
            </a:r>
          </a:p>
          <a:p>
            <a:pPr marL="798513" lvl="1" indent="-346075" algn="l">
              <a:buFont typeface="Wingdings" pitchFamily="2" charset="2"/>
              <a:buChar char="§"/>
            </a:pPr>
            <a:r>
              <a:rPr lang="en-US" sz="2400" b="0" dirty="0" smtClean="0">
                <a:latin typeface="Calibri" panose="020F0502020204030204" pitchFamily="34" charset="0"/>
              </a:rPr>
              <a:t>Contractor indemnifies for contractor’s negligence</a:t>
            </a:r>
          </a:p>
          <a:p>
            <a:pPr marL="798513" lvl="1" indent="-346075" algn="l">
              <a:buFont typeface="Wingdings" pitchFamily="2" charset="2"/>
              <a:buChar char="§"/>
            </a:pPr>
            <a:r>
              <a:rPr lang="en-US" sz="2400" b="0" dirty="0" smtClean="0">
                <a:latin typeface="Calibri" panose="020F0502020204030204" pitchFamily="34" charset="0"/>
              </a:rPr>
              <a:t>Can be used for cross indemnity comparative negligence</a:t>
            </a:r>
            <a:endParaRPr lang="en-US" sz="2400" b="0" dirty="0">
              <a:latin typeface="Calibri" panose="020F0502020204030204" pitchFamily="34" charset="0"/>
            </a:endParaRPr>
          </a:p>
        </p:txBody>
      </p:sp>
    </p:spTree>
    <p:extLst>
      <p:ext uri="{BB962C8B-B14F-4D97-AF65-F5344CB8AC3E}">
        <p14:creationId xmlns:p14="http://schemas.microsoft.com/office/powerpoint/2010/main" val="326647061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705600" cy="685800"/>
          </a:xfrm>
        </p:spPr>
        <p:txBody>
          <a:bodyPr>
            <a:noAutofit/>
          </a:bodyPr>
          <a:lstStyle/>
          <a:p>
            <a:r>
              <a:rPr lang="en-US" dirty="0">
                <a:latin typeface="Calibri" panose="020F0502020204030204" pitchFamily="34" charset="0"/>
              </a:rPr>
              <a:t>Step </a:t>
            </a:r>
            <a:r>
              <a:rPr lang="en-US" dirty="0" smtClean="0">
                <a:latin typeface="Calibri" panose="020F0502020204030204" pitchFamily="34" charset="0"/>
              </a:rPr>
              <a:t>3 – Select Appropriate Insurance Specifications</a:t>
            </a:r>
            <a:endParaRPr lang="en-US" altLang="en-US" dirty="0">
              <a:solidFill>
                <a:schemeClr val="bg1"/>
              </a:solidFill>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1660822256"/>
              </p:ext>
            </p:extLst>
          </p:nvPr>
        </p:nvGraphicFramePr>
        <p:xfrm>
          <a:off x="914400" y="1752600"/>
          <a:ext cx="73152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752600" y="6096000"/>
            <a:ext cx="1973361" cy="369332"/>
          </a:xfrm>
          <a:prstGeom prst="rect">
            <a:avLst/>
          </a:prstGeom>
          <a:solidFill>
            <a:schemeClr val="bg2">
              <a:lumMod val="20000"/>
              <a:lumOff val="80000"/>
            </a:schemeClr>
          </a:solidFill>
          <a:ln>
            <a:solidFill>
              <a:schemeClr val="bg1"/>
            </a:solidFill>
          </a:ln>
        </p:spPr>
        <p:txBody>
          <a:bodyPr wrap="none" rtlCol="0">
            <a:spAutoFit/>
          </a:bodyPr>
          <a:lstStyle/>
          <a:p>
            <a:pPr eaLnBrk="1" hangingPunct="1"/>
            <a:r>
              <a:rPr lang="en-US" b="1" dirty="0" smtClean="0">
                <a:solidFill>
                  <a:srgbClr val="000000"/>
                </a:solidFill>
                <a:latin typeface="Calibri" panose="020F0502020204030204" pitchFamily="34" charset="0"/>
                <a:cs typeface="Arial" charset="0"/>
              </a:rPr>
              <a:t>Generally Included</a:t>
            </a:r>
            <a:endParaRPr lang="en-US" b="1" dirty="0">
              <a:solidFill>
                <a:srgbClr val="000000"/>
              </a:solidFill>
              <a:latin typeface="Calibri" panose="020F0502020204030204" pitchFamily="34" charset="0"/>
              <a:cs typeface="Arial" charset="0"/>
            </a:endParaRPr>
          </a:p>
        </p:txBody>
      </p:sp>
      <p:sp>
        <p:nvSpPr>
          <p:cNvPr id="8" name="TextBox 7"/>
          <p:cNvSpPr txBox="1"/>
          <p:nvPr/>
        </p:nvSpPr>
        <p:spPr>
          <a:xfrm>
            <a:off x="5906750" y="6096000"/>
            <a:ext cx="1015727" cy="369332"/>
          </a:xfrm>
          <a:prstGeom prst="rect">
            <a:avLst/>
          </a:prstGeom>
          <a:solidFill>
            <a:schemeClr val="tx2">
              <a:lumMod val="20000"/>
              <a:lumOff val="80000"/>
            </a:schemeClr>
          </a:solidFill>
          <a:ln>
            <a:solidFill>
              <a:schemeClr val="bg1"/>
            </a:solidFill>
          </a:ln>
        </p:spPr>
        <p:txBody>
          <a:bodyPr wrap="none" rtlCol="0">
            <a:spAutoFit/>
          </a:bodyPr>
          <a:lstStyle>
            <a:defPPr>
              <a:defRPr lang="en-US"/>
            </a:defPPr>
            <a:lvl1pPr>
              <a:defRPr b="1">
                <a:solidFill>
                  <a:schemeClr val="bg1"/>
                </a:solidFill>
                <a:latin typeface="Calibri" panose="020F0502020204030204" pitchFamily="34" charset="0"/>
              </a:defRPr>
            </a:lvl1pPr>
          </a:lstStyle>
          <a:p>
            <a:pPr eaLnBrk="1" hangingPunct="1"/>
            <a:r>
              <a:rPr lang="en-US" dirty="0">
                <a:solidFill>
                  <a:srgbClr val="000000"/>
                </a:solidFill>
                <a:cs typeface="Arial" charset="0"/>
              </a:rPr>
              <a:t>Optional</a:t>
            </a:r>
          </a:p>
        </p:txBody>
      </p:sp>
      <p:sp>
        <p:nvSpPr>
          <p:cNvPr id="9" name="TextBox 8"/>
          <p:cNvSpPr txBox="1"/>
          <p:nvPr/>
        </p:nvSpPr>
        <p:spPr>
          <a:xfrm>
            <a:off x="228600" y="1295400"/>
            <a:ext cx="8077201" cy="830997"/>
          </a:xfrm>
          <a:prstGeom prst="rect">
            <a:avLst/>
          </a:prstGeom>
          <a:noFill/>
        </p:spPr>
        <p:txBody>
          <a:bodyPr wrap="square" rtlCol="0">
            <a:spAutoFit/>
          </a:bodyPr>
          <a:lstStyle/>
          <a:p>
            <a:pPr eaLnBrk="1" hangingPunct="1"/>
            <a:r>
              <a:rPr lang="en-US" sz="2400" b="1" dirty="0" smtClean="0">
                <a:solidFill>
                  <a:srgbClr val="000000"/>
                </a:solidFill>
                <a:latin typeface="Calibri" panose="020F0502020204030204" pitchFamily="34" charset="0"/>
                <a:cs typeface="Arial" charset="0"/>
              </a:rPr>
              <a:t>Requiring insurance helps ensure contractor will have money to delivery on the hold harmless promise.</a:t>
            </a:r>
            <a:endParaRPr lang="en-US" sz="2400" b="1" dirty="0">
              <a:solidFill>
                <a:srgbClr val="000000"/>
              </a:solidFill>
              <a:latin typeface="Calibri" panose="020F0502020204030204" pitchFamily="34" charset="0"/>
              <a:cs typeface="Arial" charset="0"/>
            </a:endParaRPr>
          </a:p>
        </p:txBody>
      </p:sp>
    </p:spTree>
    <p:extLst>
      <p:ext uri="{BB962C8B-B14F-4D97-AF65-F5344CB8AC3E}">
        <p14:creationId xmlns:p14="http://schemas.microsoft.com/office/powerpoint/2010/main" val="234743545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228600" y="228600"/>
            <a:ext cx="6705600" cy="685800"/>
          </a:xfrm>
        </p:spPr>
        <p:txBody>
          <a:bodyPr>
            <a:noAutofit/>
          </a:bodyPr>
          <a:lstStyle/>
          <a:p>
            <a:r>
              <a:rPr lang="en-US" dirty="0">
                <a:latin typeface="Calibri" panose="020F0502020204030204" pitchFamily="34" charset="0"/>
              </a:rPr>
              <a:t>Step </a:t>
            </a:r>
            <a:r>
              <a:rPr lang="en-US" dirty="0" smtClean="0">
                <a:latin typeface="Calibri" panose="020F0502020204030204" pitchFamily="34" charset="0"/>
              </a:rPr>
              <a:t>3 – Select Appropriate Insurance Specifications</a:t>
            </a:r>
            <a:endParaRPr lang="en-US" altLang="en-US" dirty="0">
              <a:solidFill>
                <a:schemeClr val="bg1"/>
              </a:solidFill>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635418714"/>
              </p:ext>
            </p:extLst>
          </p:nvPr>
        </p:nvGraphicFramePr>
        <p:xfrm>
          <a:off x="914400" y="1757065"/>
          <a:ext cx="7315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28600" y="1295400"/>
            <a:ext cx="8077201" cy="461665"/>
          </a:xfrm>
          <a:prstGeom prst="rect">
            <a:avLst/>
          </a:prstGeom>
          <a:noFill/>
        </p:spPr>
        <p:txBody>
          <a:bodyPr wrap="square" rtlCol="0">
            <a:spAutoFit/>
          </a:bodyPr>
          <a:lstStyle/>
          <a:p>
            <a:pPr eaLnBrk="1" hangingPunct="1"/>
            <a:r>
              <a:rPr lang="en-US" sz="2400" b="1" dirty="0" smtClean="0">
                <a:solidFill>
                  <a:srgbClr val="000000"/>
                </a:solidFill>
                <a:latin typeface="Calibri" panose="020F0502020204030204" pitchFamily="34" charset="0"/>
                <a:cs typeface="Arial" charset="0"/>
              </a:rPr>
              <a:t>In addition to the Basic Coverages, also request …</a:t>
            </a:r>
            <a:endParaRPr lang="en-US" sz="2400" b="1" dirty="0">
              <a:solidFill>
                <a:srgbClr val="000000"/>
              </a:solidFill>
              <a:latin typeface="Calibri" panose="020F0502020204030204" pitchFamily="34" charset="0"/>
              <a:cs typeface="Arial" charset="0"/>
            </a:endParaRPr>
          </a:p>
        </p:txBody>
      </p:sp>
    </p:spTree>
    <p:extLst>
      <p:ext uri="{BB962C8B-B14F-4D97-AF65-F5344CB8AC3E}">
        <p14:creationId xmlns:p14="http://schemas.microsoft.com/office/powerpoint/2010/main" val="299412510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b="6104"/>
          <a:stretch>
            <a:fillRect/>
          </a:stretch>
        </p:blipFill>
        <p:spPr bwMode="auto">
          <a:xfrm>
            <a:off x="9525" y="1143000"/>
            <a:ext cx="9124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idx="4294967295"/>
          </p:nvPr>
        </p:nvSpPr>
        <p:spPr/>
        <p:txBody>
          <a:bodyPr/>
          <a:lstStyle/>
          <a:p>
            <a:r>
              <a:rPr lang="en-US" altLang="en-US" sz="3200" dirty="0" smtClean="0"/>
              <a:t>Start with a Good Contract</a:t>
            </a:r>
          </a:p>
        </p:txBody>
      </p:sp>
      <p:sp>
        <p:nvSpPr>
          <p:cNvPr id="10" name="Rectangle 9"/>
          <p:cNvSpPr/>
          <p:nvPr/>
        </p:nvSpPr>
        <p:spPr>
          <a:xfrm>
            <a:off x="4953000" y="1905000"/>
            <a:ext cx="4114800"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eaLnBrk="1" hangingPunct="1">
              <a:defRPr/>
            </a:pPr>
            <a:r>
              <a:rPr lang="en-US" altLang="en-US" sz="2200" dirty="0" smtClean="0">
                <a:solidFill>
                  <a:prstClr val="white"/>
                </a:solidFill>
                <a:latin typeface="Franklin Gothic Medium" pitchFamily="34" charset="0"/>
                <a:cs typeface="Arial" charset="0"/>
              </a:rPr>
              <a:t>1.  Basic Building Blocks</a:t>
            </a:r>
            <a:endParaRPr lang="en-US" altLang="en-US" sz="2200" dirty="0">
              <a:solidFill>
                <a:prstClr val="white"/>
              </a:solidFill>
              <a:latin typeface="Franklin Gothic Medium" pitchFamily="34" charset="0"/>
              <a:cs typeface="Arial" charset="0"/>
            </a:endParaRPr>
          </a:p>
        </p:txBody>
      </p:sp>
      <p:sp>
        <p:nvSpPr>
          <p:cNvPr id="2" name="Rectangle 9"/>
          <p:cNvSpPr/>
          <p:nvPr/>
        </p:nvSpPr>
        <p:spPr>
          <a:xfrm>
            <a:off x="4953000" y="2819400"/>
            <a:ext cx="4114800"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eaLnBrk="1" hangingPunct="1">
              <a:defRPr/>
            </a:pPr>
            <a:r>
              <a:rPr lang="en-US" altLang="en-US" sz="2200" dirty="0" smtClean="0">
                <a:solidFill>
                  <a:prstClr val="white"/>
                </a:solidFill>
                <a:latin typeface="Franklin Gothic Medium" pitchFamily="34" charset="0"/>
                <a:cs typeface="Arial" charset="0"/>
              </a:rPr>
              <a:t>2.  Basic Provisions</a:t>
            </a:r>
            <a:endParaRPr lang="en-US" altLang="en-US" sz="2200" dirty="0">
              <a:solidFill>
                <a:prstClr val="white"/>
              </a:solidFill>
              <a:latin typeface="Franklin Gothic Medium" pitchFamily="34" charset="0"/>
              <a:cs typeface="Arial" charset="0"/>
            </a:endParaRPr>
          </a:p>
        </p:txBody>
      </p:sp>
      <p:sp>
        <p:nvSpPr>
          <p:cNvPr id="3" name="Rectangle 9"/>
          <p:cNvSpPr/>
          <p:nvPr/>
        </p:nvSpPr>
        <p:spPr>
          <a:xfrm>
            <a:off x="4953000" y="3733800"/>
            <a:ext cx="4114800"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eaLnBrk="1" hangingPunct="1">
              <a:lnSpc>
                <a:spcPct val="80000"/>
              </a:lnSpc>
              <a:defRPr/>
            </a:pPr>
            <a:r>
              <a:rPr lang="en-US" altLang="en-US" sz="2200" dirty="0" smtClean="0">
                <a:solidFill>
                  <a:schemeClr val="bg1"/>
                </a:solidFill>
                <a:latin typeface="Franklin Gothic Medium" pitchFamily="34" charset="0"/>
                <a:cs typeface="Arial" charset="0"/>
              </a:rPr>
              <a:t>3.  </a:t>
            </a:r>
            <a:r>
              <a:rPr lang="en-US" altLang="en-US" sz="2200" dirty="0" smtClean="0">
                <a:solidFill>
                  <a:prstClr val="white"/>
                </a:solidFill>
                <a:latin typeface="Franklin Gothic Medium" pitchFamily="34" charset="0"/>
                <a:cs typeface="Arial" charset="0"/>
              </a:rPr>
              <a:t>Basic Considerations</a:t>
            </a:r>
            <a:endParaRPr lang="en-US" altLang="en-US" sz="2200" dirty="0">
              <a:solidFill>
                <a:prstClr val="white"/>
              </a:solidFill>
              <a:latin typeface="Franklin Gothic Medium"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600" dirty="0" smtClean="0">
                <a:latin typeface="Calibri" panose="020F0502020204030204" pitchFamily="34" charset="0"/>
              </a:rPr>
              <a:t>Step 4 – Verify Coverage</a:t>
            </a:r>
            <a:endParaRPr lang="en-US" sz="2600" dirty="0">
              <a:latin typeface="Calibri" panose="020F0502020204030204" pitchFamily="34" charset="0"/>
            </a:endParaRPr>
          </a:p>
        </p:txBody>
      </p:sp>
      <p:sp>
        <p:nvSpPr>
          <p:cNvPr id="3" name="Slide Number Placeholder 2"/>
          <p:cNvSpPr>
            <a:spLocks noGrp="1"/>
          </p:cNvSpPr>
          <p:nvPr>
            <p:ph type="sldNum" sz="quarter" idx="10"/>
          </p:nvPr>
        </p:nvSpPr>
        <p:spPr/>
        <p:txBody>
          <a:bodyPr/>
          <a:lstStyle/>
          <a:p>
            <a:fld id="{D90312C9-96FB-48A7-8287-24AA8AC1D584}" type="slidenum">
              <a:rPr lang="en-US" smtClean="0">
                <a:solidFill>
                  <a:srgbClr val="B3B3B3"/>
                </a:solidFill>
              </a:rPr>
              <a:pPr/>
              <a:t>30</a:t>
            </a:fld>
            <a:endParaRPr lang="en-US" dirty="0">
              <a:solidFill>
                <a:srgbClr val="B3B3B3"/>
              </a:solidFill>
            </a:endParaRPr>
          </a:p>
        </p:txBody>
      </p:sp>
      <p:sp>
        <p:nvSpPr>
          <p:cNvPr id="5" name="Content Placeholder 4"/>
          <p:cNvSpPr>
            <a:spLocks noGrp="1"/>
          </p:cNvSpPr>
          <p:nvPr>
            <p:ph idx="1"/>
          </p:nvPr>
        </p:nvSpPr>
        <p:spPr>
          <a:xfrm>
            <a:off x="228600" y="1078933"/>
            <a:ext cx="5257800" cy="5169467"/>
          </a:xfrm>
        </p:spPr>
        <p:txBody>
          <a:bodyPr>
            <a:normAutofit fontScale="92500" lnSpcReduction="20000"/>
          </a:bodyPr>
          <a:lstStyle/>
          <a:p>
            <a:pPr marL="0" indent="0" algn="l">
              <a:buNone/>
            </a:pPr>
            <a:r>
              <a:rPr lang="en-US" sz="2400" dirty="0" smtClean="0">
                <a:latin typeface="Calibri" panose="020F0502020204030204" pitchFamily="34" charset="0"/>
              </a:rPr>
              <a:t>Review the insurance forms:</a:t>
            </a:r>
          </a:p>
          <a:p>
            <a:pPr marL="0" indent="0" algn="l">
              <a:buNone/>
            </a:pPr>
            <a:endParaRPr lang="en-US" sz="2400" dirty="0" smtClean="0">
              <a:latin typeface="Calibri" panose="020F0502020204030204" pitchFamily="34" charset="0"/>
            </a:endParaRPr>
          </a:p>
          <a:p>
            <a:pPr marL="457200" indent="-457200" algn="l">
              <a:buFont typeface="+mj-lt"/>
              <a:buAutoNum type="arabicPeriod"/>
            </a:pPr>
            <a:r>
              <a:rPr lang="en-US" sz="2400" b="0" dirty="0" smtClean="0">
                <a:latin typeface="Calibri" panose="020F0502020204030204" pitchFamily="34" charset="0"/>
              </a:rPr>
              <a:t>Certificate of Insurance (COI)</a:t>
            </a:r>
          </a:p>
          <a:p>
            <a:pPr marL="457200" indent="-457200">
              <a:buFont typeface="+mj-lt"/>
              <a:buAutoNum type="arabicPeriod"/>
            </a:pPr>
            <a:r>
              <a:rPr lang="en-US" sz="2400" b="0" dirty="0" smtClean="0">
                <a:latin typeface="Calibri" panose="020F0502020204030204" pitchFamily="34" charset="0"/>
              </a:rPr>
              <a:t>Additional Insured (usually an endorsement)</a:t>
            </a:r>
            <a:endParaRPr lang="en-US" sz="2400" b="0" dirty="0">
              <a:latin typeface="Calibri" panose="020F0502020204030204" pitchFamily="34" charset="0"/>
            </a:endParaRPr>
          </a:p>
          <a:p>
            <a:pPr marL="457200" indent="-457200">
              <a:buFont typeface="+mj-lt"/>
              <a:buAutoNum type="arabicPeriod"/>
            </a:pPr>
            <a:r>
              <a:rPr lang="en-US" sz="2400" b="0" dirty="0">
                <a:latin typeface="Calibri" panose="020F0502020204030204" pitchFamily="34" charset="0"/>
              </a:rPr>
              <a:t>Primary </a:t>
            </a:r>
            <a:r>
              <a:rPr lang="en-US" sz="2400" b="0" dirty="0" smtClean="0">
                <a:latin typeface="Calibri" panose="020F0502020204030204" pitchFamily="34" charset="0"/>
              </a:rPr>
              <a:t>Coverage</a:t>
            </a:r>
            <a:endParaRPr lang="en-US" sz="2400" b="0" dirty="0">
              <a:latin typeface="Calibri" panose="020F0502020204030204" pitchFamily="34" charset="0"/>
            </a:endParaRPr>
          </a:p>
          <a:p>
            <a:pPr marL="457200" indent="-457200">
              <a:buFont typeface="+mj-lt"/>
              <a:buAutoNum type="arabicPeriod"/>
            </a:pPr>
            <a:r>
              <a:rPr lang="en-US" sz="2400" b="0" dirty="0">
                <a:latin typeface="Calibri" panose="020F0502020204030204" pitchFamily="34" charset="0"/>
              </a:rPr>
              <a:t>Waiver of </a:t>
            </a:r>
            <a:r>
              <a:rPr lang="en-US" sz="2400" b="0" dirty="0" smtClean="0">
                <a:latin typeface="Calibri" panose="020F0502020204030204" pitchFamily="34" charset="0"/>
              </a:rPr>
              <a:t>Subrogation (usually an endorsement)</a:t>
            </a:r>
            <a:endParaRPr lang="en-US" sz="2400" b="0" dirty="0">
              <a:latin typeface="Calibri" panose="020F0502020204030204" pitchFamily="34" charset="0"/>
            </a:endParaRPr>
          </a:p>
          <a:p>
            <a:pPr marL="457200" indent="-457200">
              <a:buFont typeface="+mj-lt"/>
              <a:buAutoNum type="arabicPeriod"/>
            </a:pPr>
            <a:r>
              <a:rPr lang="en-US" sz="2400" b="0" dirty="0">
                <a:latin typeface="Calibri" panose="020F0502020204030204" pitchFamily="34" charset="0"/>
              </a:rPr>
              <a:t>Notice of Cancellation</a:t>
            </a:r>
          </a:p>
          <a:p>
            <a:pPr marL="457200" indent="-457200">
              <a:buFont typeface="+mj-lt"/>
              <a:buAutoNum type="arabicPeriod"/>
            </a:pPr>
            <a:r>
              <a:rPr lang="en-US" sz="2400" b="0" dirty="0">
                <a:latin typeface="Calibri" panose="020F0502020204030204" pitchFamily="34" charset="0"/>
              </a:rPr>
              <a:t>Confirmation of Deductible / </a:t>
            </a:r>
            <a:r>
              <a:rPr lang="en-US" sz="2400" b="0" dirty="0" smtClean="0">
                <a:latin typeface="Calibri" panose="020F0502020204030204" pitchFamily="34" charset="0"/>
              </a:rPr>
              <a:t>SIR (will be included on the COI)</a:t>
            </a:r>
            <a:endParaRPr lang="en-US" sz="2400" b="0" dirty="0">
              <a:latin typeface="Calibri" panose="020F0502020204030204" pitchFamily="34" charset="0"/>
            </a:endParaRPr>
          </a:p>
          <a:p>
            <a:pPr marL="457200" indent="-457200">
              <a:buFont typeface="+mj-lt"/>
              <a:buAutoNum type="arabicPeriod"/>
            </a:pPr>
            <a:r>
              <a:rPr lang="en-US" sz="2400" b="0" dirty="0">
                <a:latin typeface="Calibri" panose="020F0502020204030204" pitchFamily="34" charset="0"/>
              </a:rPr>
              <a:t>Verification of </a:t>
            </a:r>
            <a:r>
              <a:rPr lang="en-US" sz="2400" b="0" dirty="0" smtClean="0">
                <a:latin typeface="Calibri" panose="020F0502020204030204" pitchFamily="34" charset="0"/>
              </a:rPr>
              <a:t>Insurance (it’s okay to ask for the policy’s declarations page</a:t>
            </a:r>
            <a:endParaRPr lang="en-US" sz="2400" b="0" dirty="0">
              <a:latin typeface="Calibri" panose="020F0502020204030204" pitchFamily="34" charset="0"/>
            </a:endParaRPr>
          </a:p>
          <a:p>
            <a:pPr marL="457200" indent="-457200">
              <a:buFont typeface="+mj-lt"/>
              <a:buAutoNum type="arabicPeriod"/>
            </a:pPr>
            <a:r>
              <a:rPr lang="en-US" sz="2400" b="0" dirty="0">
                <a:latin typeface="Calibri" panose="020F0502020204030204" pitchFamily="34" charset="0"/>
              </a:rPr>
              <a:t>Acceptability of Insurers</a:t>
            </a:r>
          </a:p>
          <a:p>
            <a:pPr marL="457200" indent="-457200">
              <a:buFont typeface="+mj-lt"/>
              <a:buAutoNum type="arabicPeriod"/>
            </a:pPr>
            <a:r>
              <a:rPr lang="en-US" sz="2400" b="0" dirty="0">
                <a:latin typeface="Calibri" panose="020F0502020204030204" pitchFamily="34" charset="0"/>
              </a:rPr>
              <a:t>Claims-Made Policy</a:t>
            </a:r>
          </a:p>
          <a:p>
            <a:pPr marL="0" indent="0" algn="l">
              <a:buNone/>
            </a:pPr>
            <a:endParaRPr lang="en-US" sz="2400" b="0" dirty="0">
              <a:latin typeface="Calibri" panose="020F0502020204030204" pitchFamily="34" charset="0"/>
            </a:endParaRPr>
          </a:p>
        </p:txBody>
      </p:sp>
      <p:pic>
        <p:nvPicPr>
          <p:cNvPr id="6" name="Picture 5"/>
          <p:cNvPicPr>
            <a:picLocks noChangeAspect="1"/>
          </p:cNvPicPr>
          <p:nvPr/>
        </p:nvPicPr>
        <p:blipFill rotWithShape="1">
          <a:blip r:embed="rId3"/>
          <a:srcRect l="11338" r="10613"/>
          <a:stretch/>
        </p:blipFill>
        <p:spPr>
          <a:xfrm>
            <a:off x="5715000" y="2590800"/>
            <a:ext cx="3048000" cy="3905250"/>
          </a:xfrm>
          <a:prstGeom prst="rect">
            <a:avLst/>
          </a:prstGeom>
        </p:spPr>
      </p:pic>
      <p:sp>
        <p:nvSpPr>
          <p:cNvPr id="7" name="TextBox 6"/>
          <p:cNvSpPr txBox="1"/>
          <p:nvPr/>
        </p:nvSpPr>
        <p:spPr>
          <a:xfrm>
            <a:off x="5791200" y="1371600"/>
            <a:ext cx="2895600" cy="707886"/>
          </a:xfrm>
          <a:prstGeom prst="rect">
            <a:avLst/>
          </a:prstGeom>
          <a:solidFill>
            <a:schemeClr val="accent3">
              <a:lumMod val="20000"/>
              <a:lumOff val="80000"/>
            </a:schemeClr>
          </a:solidFill>
          <a:ln>
            <a:solidFill>
              <a:schemeClr val="bg1"/>
            </a:solidFill>
          </a:ln>
        </p:spPr>
        <p:txBody>
          <a:bodyPr wrap="square" rtlCol="0">
            <a:spAutoFit/>
          </a:bodyPr>
          <a:lstStyle/>
          <a:p>
            <a:pPr eaLnBrk="1" hangingPunct="1"/>
            <a:r>
              <a:rPr lang="en-US" sz="2000" dirty="0" smtClean="0">
                <a:solidFill>
                  <a:srgbClr val="000000"/>
                </a:solidFill>
                <a:latin typeface="Calibri" panose="020F0502020204030204" pitchFamily="34" charset="0"/>
                <a:cs typeface="Arial" charset="0"/>
              </a:rPr>
              <a:t>The use of a checklist is beneficial</a:t>
            </a:r>
            <a:endParaRPr lang="en-US" sz="2000" dirty="0">
              <a:solidFill>
                <a:srgbClr val="000000"/>
              </a:solidFill>
              <a:latin typeface="Calibri" panose="020F0502020204030204" pitchFamily="34" charset="0"/>
              <a:cs typeface="Arial" charset="0"/>
            </a:endParaRPr>
          </a:p>
        </p:txBody>
      </p:sp>
    </p:spTree>
    <p:extLst>
      <p:ext uri="{BB962C8B-B14F-4D97-AF65-F5344CB8AC3E}">
        <p14:creationId xmlns:p14="http://schemas.microsoft.com/office/powerpoint/2010/main" val="102889062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600" dirty="0" smtClean="0">
                <a:latin typeface="Calibri" panose="020F0502020204030204" pitchFamily="34" charset="0"/>
              </a:rPr>
              <a:t>Step 5 – Report Claims Promptly</a:t>
            </a:r>
            <a:endParaRPr lang="en-US" sz="2600" dirty="0">
              <a:latin typeface="Calibri" panose="020F0502020204030204" pitchFamily="34" charset="0"/>
            </a:endParaRPr>
          </a:p>
        </p:txBody>
      </p:sp>
      <p:sp>
        <p:nvSpPr>
          <p:cNvPr id="3" name="Slide Number Placeholder 2"/>
          <p:cNvSpPr>
            <a:spLocks noGrp="1"/>
          </p:cNvSpPr>
          <p:nvPr>
            <p:ph type="sldNum" sz="quarter" idx="10"/>
          </p:nvPr>
        </p:nvSpPr>
        <p:spPr/>
        <p:txBody>
          <a:bodyPr/>
          <a:lstStyle/>
          <a:p>
            <a:fld id="{D90312C9-96FB-48A7-8287-24AA8AC1D584}" type="slidenum">
              <a:rPr lang="en-US" smtClean="0">
                <a:solidFill>
                  <a:srgbClr val="B3B3B3"/>
                </a:solidFill>
              </a:rPr>
              <a:pPr/>
              <a:t>31</a:t>
            </a:fld>
            <a:endParaRPr lang="en-US" dirty="0">
              <a:solidFill>
                <a:srgbClr val="B3B3B3"/>
              </a:solidFill>
            </a:endParaRPr>
          </a:p>
        </p:txBody>
      </p:sp>
      <p:sp>
        <p:nvSpPr>
          <p:cNvPr id="5" name="Content Placeholder 4"/>
          <p:cNvSpPr>
            <a:spLocks noGrp="1"/>
          </p:cNvSpPr>
          <p:nvPr>
            <p:ph idx="1"/>
          </p:nvPr>
        </p:nvSpPr>
        <p:spPr>
          <a:xfrm>
            <a:off x="228600" y="1078933"/>
            <a:ext cx="3581400" cy="5169467"/>
          </a:xfrm>
        </p:spPr>
        <p:txBody>
          <a:bodyPr>
            <a:normAutofit/>
          </a:bodyPr>
          <a:lstStyle/>
          <a:p>
            <a:pPr marL="0" indent="0" algn="l">
              <a:buNone/>
            </a:pPr>
            <a:r>
              <a:rPr lang="en-US" sz="2800" dirty="0" smtClean="0">
                <a:latin typeface="Calibri" panose="020F0502020204030204" pitchFamily="34" charset="0"/>
              </a:rPr>
              <a:t>Inform contractor’s insurer …</a:t>
            </a:r>
          </a:p>
          <a:p>
            <a:pPr marL="0" indent="0" algn="l">
              <a:buNone/>
            </a:pPr>
            <a:endParaRPr lang="en-US" sz="1400" dirty="0" smtClean="0">
              <a:latin typeface="Calibri" panose="020F0502020204030204" pitchFamily="34" charset="0"/>
            </a:endParaRPr>
          </a:p>
          <a:p>
            <a:pPr marL="854075" indent="-457200" algn="l">
              <a:buFont typeface="+mj-lt"/>
              <a:buAutoNum type="arabicPeriod"/>
            </a:pPr>
            <a:r>
              <a:rPr lang="en-US" sz="2400" b="0" dirty="0" smtClean="0">
                <a:latin typeface="Calibri" panose="020F0502020204030204" pitchFamily="34" charset="0"/>
              </a:rPr>
              <a:t>In writing</a:t>
            </a:r>
          </a:p>
          <a:p>
            <a:pPr marL="854075" indent="-457200" algn="l">
              <a:buFont typeface="+mj-lt"/>
              <a:buAutoNum type="arabicPeriod"/>
            </a:pPr>
            <a:r>
              <a:rPr lang="en-US" sz="2400" b="0" dirty="0" smtClean="0">
                <a:latin typeface="Calibri" panose="020F0502020204030204" pitchFamily="34" charset="0"/>
              </a:rPr>
              <a:t>Immediately</a:t>
            </a:r>
          </a:p>
          <a:p>
            <a:pPr marL="854075" indent="-457200" algn="l">
              <a:buFont typeface="+mj-lt"/>
              <a:buAutoNum type="arabicPeriod"/>
            </a:pPr>
            <a:r>
              <a:rPr lang="en-US" sz="2400" b="0" dirty="0" smtClean="0">
                <a:latin typeface="Calibri" panose="020F0502020204030204" pitchFamily="34" charset="0"/>
              </a:rPr>
              <a:t>Incidents or claims arising out of work</a:t>
            </a:r>
            <a:endParaRPr lang="en-US" sz="2400" b="0" dirty="0">
              <a:latin typeface="Calibri" panose="020F0502020204030204" pitchFamily="34" charset="0"/>
            </a:endParaRPr>
          </a:p>
          <a:p>
            <a:pPr marL="0" indent="0" algn="l">
              <a:buNone/>
            </a:pPr>
            <a:endParaRPr lang="en-US" sz="2400" b="0" dirty="0">
              <a:latin typeface="Calibri" panose="020F0502020204030204" pitchFamily="34" charset="0"/>
            </a:endParaRPr>
          </a:p>
        </p:txBody>
      </p:sp>
      <p:pic>
        <p:nvPicPr>
          <p:cNvPr id="2050" name="Picture 2" descr="Image result for accident claim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71800"/>
            <a:ext cx="442912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5129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Development of Basic Contracts</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98EB9DB-A96A-49F4-BB90-98B633AE5EEF}" type="slidenum">
              <a:rPr lang="en-US" smtClean="0">
                <a:solidFill>
                  <a:srgbClr val="B3B3B3"/>
                </a:solidFill>
              </a:rPr>
              <a:pPr/>
              <a:t>32</a:t>
            </a:fld>
            <a:endParaRPr lang="en-US" dirty="0">
              <a:solidFill>
                <a:srgbClr val="B3B3B3"/>
              </a:solidFill>
            </a:endParaRPr>
          </a:p>
        </p:txBody>
      </p:sp>
      <p:sp>
        <p:nvSpPr>
          <p:cNvPr id="3" name="Content Placeholder 2"/>
          <p:cNvSpPr>
            <a:spLocks noGrp="1"/>
          </p:cNvSpPr>
          <p:nvPr>
            <p:ph idx="1"/>
          </p:nvPr>
        </p:nvSpPr>
        <p:spPr/>
        <p:txBody>
          <a:bodyPr/>
          <a:lstStyle/>
          <a:p>
            <a:pPr marL="60325" indent="0" algn="l">
              <a:buNone/>
            </a:pPr>
            <a:r>
              <a:rPr lang="en-US" sz="2400" dirty="0" smtClean="0">
                <a:latin typeface="Calibri" panose="020F0502020204030204" pitchFamily="34" charset="0"/>
              </a:rPr>
              <a:t>Just say no?  Where should I draw the line?</a:t>
            </a:r>
          </a:p>
          <a:p>
            <a:pPr algn="l"/>
            <a:endParaRPr lang="en-US" sz="2400" b="0" dirty="0">
              <a:latin typeface="Calibri" panose="020F0502020204030204" pitchFamily="34" charset="0"/>
            </a:endParaRPr>
          </a:p>
          <a:p>
            <a:pPr marL="517525" indent="-457200" algn="l">
              <a:buFont typeface="+mj-lt"/>
              <a:buAutoNum type="arabicPeriod"/>
            </a:pPr>
            <a:r>
              <a:rPr lang="en-US" sz="2400" b="0" dirty="0" smtClean="0">
                <a:latin typeface="Calibri" panose="020F0502020204030204" pitchFamily="34" charset="0"/>
              </a:rPr>
              <a:t>At what point will the AO / Campus be so exposed that the proposed hold harmless agreement is too risky?</a:t>
            </a:r>
          </a:p>
          <a:p>
            <a:pPr marL="517525" indent="-457200" algn="l">
              <a:buFont typeface="+mj-lt"/>
              <a:buAutoNum type="arabicPeriod"/>
            </a:pPr>
            <a:r>
              <a:rPr lang="en-US" sz="2400" b="0" dirty="0" smtClean="0">
                <a:latin typeface="Calibri" panose="020F0502020204030204" pitchFamily="34" charset="0"/>
              </a:rPr>
              <a:t>Recommendation:  Focus on hold harmless before insurance.</a:t>
            </a:r>
          </a:p>
          <a:p>
            <a:pPr marL="60325" indent="0" algn="l">
              <a:buNone/>
            </a:pPr>
            <a:endParaRPr lang="en-US" sz="2400" b="0" dirty="0" smtClean="0">
              <a:latin typeface="Calibri" panose="020F0502020204030204" pitchFamily="34" charset="0"/>
            </a:endParaRPr>
          </a:p>
          <a:p>
            <a:endParaRPr lang="en-US" dirty="0"/>
          </a:p>
        </p:txBody>
      </p:sp>
      <p:pic>
        <p:nvPicPr>
          <p:cNvPr id="3074" name="Picture 2" descr="Image result for campus disa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133" y="3672218"/>
            <a:ext cx="4400550" cy="29337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28600" y="3429000"/>
            <a:ext cx="3733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a:lstStyle>
          <a:p>
            <a:pPr marL="517525" indent="-457200">
              <a:buFont typeface="+mj-lt"/>
              <a:buAutoNum type="arabicPeriod" startAt="3"/>
            </a:pPr>
            <a:r>
              <a:rPr lang="en-US" sz="2400" b="0" kern="0" dirty="0" smtClean="0">
                <a:solidFill>
                  <a:srgbClr val="000000"/>
                </a:solidFill>
                <a:latin typeface="Calibri" panose="020F0502020204030204" pitchFamily="34" charset="0"/>
              </a:rPr>
              <a:t>Recommendation:  Involve legal counsel in negotiations that deviate from approved hold harmless agreement within </a:t>
            </a:r>
            <a:r>
              <a:rPr lang="en-US" sz="2400" b="0" kern="0" dirty="0" err="1" smtClean="0">
                <a:solidFill>
                  <a:srgbClr val="000000"/>
                </a:solidFill>
                <a:latin typeface="Calibri" panose="020F0502020204030204" pitchFamily="34" charset="0"/>
              </a:rPr>
              <a:t>IRIC</a:t>
            </a:r>
            <a:r>
              <a:rPr lang="en-US" sz="2400" b="0" kern="0" dirty="0" smtClean="0">
                <a:solidFill>
                  <a:srgbClr val="000000"/>
                </a:solidFill>
                <a:latin typeface="Calibri" panose="020F0502020204030204" pitchFamily="34" charset="0"/>
              </a:rPr>
              <a:t>.</a:t>
            </a:r>
          </a:p>
          <a:p>
            <a:endParaRPr lang="en-US" kern="0" dirty="0">
              <a:solidFill>
                <a:srgbClr val="000000"/>
              </a:solidFill>
            </a:endParaRPr>
          </a:p>
        </p:txBody>
      </p:sp>
    </p:spTree>
    <p:extLst>
      <p:ext uri="{BB962C8B-B14F-4D97-AF65-F5344CB8AC3E}">
        <p14:creationId xmlns:p14="http://schemas.microsoft.com/office/powerpoint/2010/main" val="431817090"/>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Calibri" panose="020F0502020204030204" pitchFamily="34" charset="0"/>
              </a:rPr>
              <a:t>Are there any questions?</a:t>
            </a:r>
            <a:endParaRPr lang="en-US" sz="3600" dirty="0">
              <a:latin typeface="Calibri" panose="020F0502020204030204" pitchFamily="34" charset="0"/>
            </a:endParaRPr>
          </a:p>
        </p:txBody>
      </p:sp>
      <p:pic>
        <p:nvPicPr>
          <p:cNvPr id="3" name="Content Placeholder 2"/>
          <p:cNvPicPr>
            <a:picLocks noGrp="1" noChangeAspect="1"/>
          </p:cNvPicPr>
          <p:nvPr>
            <p:ph idx="1"/>
          </p:nvPr>
        </p:nvPicPr>
        <p:blipFill>
          <a:blip r:embed="rId3"/>
          <a:stretch>
            <a:fillRect/>
          </a:stretch>
        </p:blipFill>
        <p:spPr>
          <a:xfrm>
            <a:off x="381000" y="1371600"/>
            <a:ext cx="5029200" cy="5029200"/>
          </a:xfrm>
          <a:prstGeom prst="rect">
            <a:avLst/>
          </a:prstGeom>
        </p:spPr>
      </p:pic>
    </p:spTree>
    <p:extLst>
      <p:ext uri="{BB962C8B-B14F-4D97-AF65-F5344CB8AC3E}">
        <p14:creationId xmlns:p14="http://schemas.microsoft.com/office/powerpoint/2010/main" val="3353499012"/>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1200" dirty="0">
                <a:latin typeface="Calibri" panose="020F0502020204030204" pitchFamily="34" charset="0"/>
              </a:rPr>
              <a:t>Thank You!</a:t>
            </a:r>
          </a:p>
        </p:txBody>
      </p:sp>
      <p:sp>
        <p:nvSpPr>
          <p:cNvPr id="5" name="TextBox 4"/>
          <p:cNvSpPr txBox="1"/>
          <p:nvPr/>
        </p:nvSpPr>
        <p:spPr>
          <a:xfrm>
            <a:off x="381000" y="1371600"/>
            <a:ext cx="8382000" cy="4770537"/>
          </a:xfrm>
          <a:prstGeom prst="rect">
            <a:avLst/>
          </a:prstGeom>
          <a:noFill/>
        </p:spPr>
        <p:txBody>
          <a:bodyPr wrap="square" rtlCol="0">
            <a:spAutoFit/>
          </a:bodyPr>
          <a:lstStyle/>
          <a:p>
            <a:pPr eaLnBrk="1" hangingPunct="1"/>
            <a:r>
              <a:rPr lang="en-US" b="1" i="1" dirty="0" smtClean="0">
                <a:solidFill>
                  <a:srgbClr val="FF0000"/>
                </a:solidFill>
                <a:latin typeface="Calibri" panose="020F0502020204030204" pitchFamily="34" charset="0"/>
                <a:cs typeface="Arial" charset="0"/>
              </a:rPr>
              <a:t>Questions?  </a:t>
            </a:r>
            <a:r>
              <a:rPr lang="en-US" b="1" i="1" dirty="0" smtClean="0">
                <a:solidFill>
                  <a:srgbClr val="000000"/>
                </a:solidFill>
                <a:latin typeface="Calibri" panose="020F0502020204030204" pitchFamily="34" charset="0"/>
                <a:cs typeface="Arial" charset="0"/>
              </a:rPr>
              <a:t>Please contact:</a:t>
            </a:r>
          </a:p>
          <a:p>
            <a:pPr eaLnBrk="1" hangingPunct="1"/>
            <a:endParaRPr lang="en-US" b="1" dirty="0" smtClean="0">
              <a:solidFill>
                <a:srgbClr val="000000"/>
              </a:solidFill>
              <a:latin typeface="Calibri" panose="020F0502020204030204" pitchFamily="34" charset="0"/>
              <a:cs typeface="Arial" charset="0"/>
            </a:endParaRPr>
          </a:p>
          <a:p>
            <a:pPr eaLnBrk="1" hangingPunct="1"/>
            <a:r>
              <a:rPr lang="it-IT" b="1" dirty="0" smtClean="0">
                <a:solidFill>
                  <a:srgbClr val="000000"/>
                </a:solidFill>
                <a:latin typeface="Calibri" panose="020F0502020204030204" pitchFamily="34" charset="0"/>
                <a:cs typeface="Arial" charset="0"/>
              </a:rPr>
              <a:t>	Carrie </a:t>
            </a:r>
            <a:r>
              <a:rPr lang="it-IT" b="1" dirty="0">
                <a:solidFill>
                  <a:srgbClr val="000000"/>
                </a:solidFill>
                <a:latin typeface="Calibri" panose="020F0502020204030204" pitchFamily="34" charset="0"/>
                <a:cs typeface="Arial" charset="0"/>
              </a:rPr>
              <a:t>Rasmussen, Attorney</a:t>
            </a:r>
          </a:p>
          <a:p>
            <a:pPr marL="914400" indent="-914400" eaLnBrk="1" hangingPunct="1"/>
            <a:r>
              <a:rPr lang="it-IT" b="1" dirty="0" smtClean="0">
                <a:solidFill>
                  <a:srgbClr val="000000"/>
                </a:solidFill>
                <a:latin typeface="Calibri" panose="020F0502020204030204" pitchFamily="34" charset="0"/>
                <a:cs typeface="Arial" charset="0"/>
              </a:rPr>
              <a:t>	Lozano </a:t>
            </a:r>
            <a:r>
              <a:rPr lang="it-IT" b="1" dirty="0">
                <a:solidFill>
                  <a:srgbClr val="000000"/>
                </a:solidFill>
                <a:latin typeface="Calibri" panose="020F0502020204030204" pitchFamily="34" charset="0"/>
                <a:cs typeface="Arial" charset="0"/>
              </a:rPr>
              <a:t>Smith</a:t>
            </a:r>
          </a:p>
          <a:p>
            <a:pPr marL="914400" indent="-914400" eaLnBrk="1" hangingPunct="1"/>
            <a:r>
              <a:rPr lang="it-IT" b="1" dirty="0" smtClean="0">
                <a:solidFill>
                  <a:srgbClr val="000000"/>
                </a:solidFill>
                <a:latin typeface="Calibri" panose="020F0502020204030204" pitchFamily="34" charset="0"/>
                <a:cs typeface="Arial" charset="0"/>
              </a:rPr>
              <a:t>	1 </a:t>
            </a:r>
            <a:r>
              <a:rPr lang="it-IT" b="1" dirty="0">
                <a:solidFill>
                  <a:srgbClr val="000000"/>
                </a:solidFill>
                <a:latin typeface="Calibri" panose="020F0502020204030204" pitchFamily="34" charset="0"/>
                <a:cs typeface="Arial" charset="0"/>
              </a:rPr>
              <a:t>Capitol Mall, Suite </a:t>
            </a:r>
            <a:r>
              <a:rPr lang="it-IT" b="1" dirty="0" smtClean="0">
                <a:solidFill>
                  <a:srgbClr val="000000"/>
                </a:solidFill>
                <a:latin typeface="Calibri" panose="020F0502020204030204" pitchFamily="34" charset="0"/>
                <a:cs typeface="Arial" charset="0"/>
              </a:rPr>
              <a:t>640, Sacramento</a:t>
            </a:r>
            <a:r>
              <a:rPr lang="it-IT" b="1" dirty="0">
                <a:solidFill>
                  <a:srgbClr val="000000"/>
                </a:solidFill>
                <a:latin typeface="Calibri" panose="020F0502020204030204" pitchFamily="34" charset="0"/>
                <a:cs typeface="Arial" charset="0"/>
              </a:rPr>
              <a:t>, CA  95814</a:t>
            </a:r>
          </a:p>
          <a:p>
            <a:pPr marL="914400" indent="-914400" eaLnBrk="1" hangingPunct="1"/>
            <a:r>
              <a:rPr lang="it-IT" b="1" dirty="0" smtClean="0">
                <a:solidFill>
                  <a:srgbClr val="000000"/>
                </a:solidFill>
                <a:latin typeface="Calibri" panose="020F0502020204030204" pitchFamily="34" charset="0"/>
                <a:cs typeface="Arial" charset="0"/>
              </a:rPr>
              <a:t>	(</a:t>
            </a:r>
            <a:r>
              <a:rPr lang="it-IT" b="1" dirty="0">
                <a:solidFill>
                  <a:srgbClr val="000000"/>
                </a:solidFill>
                <a:latin typeface="Calibri" panose="020F0502020204030204" pitchFamily="34" charset="0"/>
                <a:cs typeface="Arial" charset="0"/>
              </a:rPr>
              <a:t>916) 329-7433</a:t>
            </a:r>
          </a:p>
          <a:p>
            <a:pPr marL="914400" indent="-914400" eaLnBrk="1" hangingPunct="1"/>
            <a:r>
              <a:rPr lang="it-IT" b="1" dirty="0" smtClean="0">
                <a:solidFill>
                  <a:srgbClr val="000000"/>
                </a:solidFill>
                <a:latin typeface="Calibri" panose="020F0502020204030204" pitchFamily="34" charset="0"/>
                <a:cs typeface="Arial" charset="0"/>
              </a:rPr>
              <a:t>	crasmussen@lozanosmith.com</a:t>
            </a:r>
            <a:endParaRPr lang="it-IT" b="1" dirty="0">
              <a:solidFill>
                <a:srgbClr val="000000"/>
              </a:solidFill>
              <a:latin typeface="Calibri" panose="020F0502020204030204" pitchFamily="34" charset="0"/>
              <a:cs typeface="Arial" charset="0"/>
            </a:endParaRPr>
          </a:p>
          <a:p>
            <a:pPr marL="914400" indent="-914400" eaLnBrk="1" hangingPunct="1"/>
            <a:r>
              <a:rPr lang="it-IT" b="1" dirty="0" smtClean="0">
                <a:solidFill>
                  <a:srgbClr val="000000"/>
                </a:solidFill>
                <a:latin typeface="Calibri" panose="020F0502020204030204" pitchFamily="34" charset="0"/>
                <a:cs typeface="Arial" charset="0"/>
              </a:rPr>
              <a:t>	www.lozanosmith.com</a:t>
            </a:r>
            <a:endParaRPr lang="it-IT" b="1" dirty="0">
              <a:solidFill>
                <a:srgbClr val="000000"/>
              </a:solidFill>
              <a:latin typeface="Calibri" panose="020F0502020204030204" pitchFamily="34" charset="0"/>
              <a:cs typeface="Arial" charset="0"/>
            </a:endParaRPr>
          </a:p>
          <a:p>
            <a:pPr eaLnBrk="1" hangingPunct="1"/>
            <a:r>
              <a:rPr lang="en-US" b="1" dirty="0" smtClean="0">
                <a:solidFill>
                  <a:srgbClr val="000000"/>
                </a:solidFill>
                <a:latin typeface="Calibri" panose="020F0502020204030204" pitchFamily="34" charset="0"/>
                <a:cs typeface="Arial" charset="0"/>
              </a:rPr>
              <a:t>	</a:t>
            </a:r>
          </a:p>
          <a:p>
            <a:pPr eaLnBrk="1" hangingPunct="1"/>
            <a:r>
              <a:rPr lang="en-US" b="1" dirty="0" smtClean="0">
                <a:solidFill>
                  <a:srgbClr val="000000"/>
                </a:solidFill>
                <a:latin typeface="Calibri" panose="020F0502020204030204" pitchFamily="34" charset="0"/>
                <a:cs typeface="Arial" charset="0"/>
              </a:rPr>
              <a:t>	Daniel Howell</a:t>
            </a:r>
          </a:p>
          <a:p>
            <a:pPr eaLnBrk="1" hangingPunct="1"/>
            <a:r>
              <a:rPr lang="en-US" b="1" dirty="0" smtClean="0">
                <a:solidFill>
                  <a:srgbClr val="000000"/>
                </a:solidFill>
                <a:latin typeface="Calibri" panose="020F0502020204030204" pitchFamily="34" charset="0"/>
                <a:cs typeface="Arial" charset="0"/>
              </a:rPr>
              <a:t>	CSURMA </a:t>
            </a:r>
            <a:r>
              <a:rPr lang="en-US" b="1" dirty="0">
                <a:solidFill>
                  <a:srgbClr val="000000"/>
                </a:solidFill>
                <a:latin typeface="Calibri" panose="020F0502020204030204" pitchFamily="34" charset="0"/>
                <a:cs typeface="Arial" charset="0"/>
              </a:rPr>
              <a:t>Program Director </a:t>
            </a:r>
            <a:endParaRPr lang="en-US" b="1" dirty="0" smtClean="0">
              <a:solidFill>
                <a:srgbClr val="000000"/>
              </a:solidFill>
              <a:latin typeface="Calibri" panose="020F0502020204030204" pitchFamily="34" charset="0"/>
              <a:cs typeface="Arial" charset="0"/>
            </a:endParaRPr>
          </a:p>
          <a:p>
            <a:pPr eaLnBrk="1" hangingPunct="1"/>
            <a:r>
              <a:rPr lang="en-US" b="1" dirty="0">
                <a:solidFill>
                  <a:srgbClr val="000000"/>
                </a:solidFill>
                <a:latin typeface="Calibri" panose="020F0502020204030204" pitchFamily="34" charset="0"/>
                <a:cs typeface="Arial" charset="0"/>
              </a:rPr>
              <a:t>	</a:t>
            </a:r>
            <a:r>
              <a:rPr lang="en-US" b="1" dirty="0" smtClean="0">
                <a:solidFill>
                  <a:srgbClr val="000000"/>
                </a:solidFill>
                <a:latin typeface="Calibri" panose="020F0502020204030204" pitchFamily="34" charset="0"/>
                <a:cs typeface="Arial" charset="0"/>
              </a:rPr>
              <a:t>Alliant Insurance Services, Inc</a:t>
            </a:r>
            <a:r>
              <a:rPr lang="en-US" b="1" dirty="0" smtClean="0">
                <a:solidFill>
                  <a:srgbClr val="000000"/>
                </a:solidFill>
                <a:latin typeface="Calibri" panose="020F0502020204030204" pitchFamily="34" charset="0"/>
                <a:cs typeface="Arial" charset="0"/>
              </a:rPr>
              <a:t>.</a:t>
            </a:r>
          </a:p>
          <a:p>
            <a:pPr eaLnBrk="1" hangingPunct="1"/>
            <a:r>
              <a:rPr lang="en-US" b="1" dirty="0">
                <a:solidFill>
                  <a:srgbClr val="000000"/>
                </a:solidFill>
                <a:latin typeface="Calibri" panose="020F0502020204030204" pitchFamily="34" charset="0"/>
                <a:cs typeface="Arial" charset="0"/>
              </a:rPr>
              <a:t>	</a:t>
            </a:r>
            <a:r>
              <a:rPr lang="en-US" b="1" dirty="0" smtClean="0">
                <a:solidFill>
                  <a:srgbClr val="000000"/>
                </a:solidFill>
                <a:latin typeface="Calibri" panose="020F0502020204030204" pitchFamily="34" charset="0"/>
                <a:cs typeface="Arial" charset="0"/>
              </a:rPr>
              <a:t>100 Pine Street, San Francisco, CA  94111</a:t>
            </a:r>
            <a:endParaRPr lang="en-US" b="1" dirty="0" smtClean="0">
              <a:solidFill>
                <a:srgbClr val="000000"/>
              </a:solidFill>
              <a:latin typeface="Calibri" panose="020F0502020204030204" pitchFamily="34" charset="0"/>
              <a:cs typeface="Arial" charset="0"/>
            </a:endParaRPr>
          </a:p>
          <a:p>
            <a:pPr eaLnBrk="1" hangingPunct="1"/>
            <a:r>
              <a:rPr lang="en-US" b="1" dirty="0" smtClean="0">
                <a:solidFill>
                  <a:srgbClr val="000000"/>
                </a:solidFill>
                <a:latin typeface="Calibri" panose="020F0502020204030204" pitchFamily="34" charset="0"/>
              </a:rPr>
              <a:t>	415-403-1426</a:t>
            </a:r>
          </a:p>
          <a:p>
            <a:pPr eaLnBrk="1" hangingPunct="1"/>
            <a:r>
              <a:rPr lang="en-US" b="1" dirty="0">
                <a:solidFill>
                  <a:srgbClr val="000000"/>
                </a:solidFill>
                <a:latin typeface="Calibri" panose="020F0502020204030204" pitchFamily="34" charset="0"/>
              </a:rPr>
              <a:t>	</a:t>
            </a:r>
            <a:r>
              <a:rPr lang="en-US" b="1" dirty="0" smtClean="0">
                <a:solidFill>
                  <a:srgbClr val="000000"/>
                </a:solidFill>
                <a:latin typeface="Calibri" panose="020F0502020204030204" pitchFamily="34" charset="0"/>
              </a:rPr>
              <a:t>dhowell@alliant.com</a:t>
            </a:r>
          </a:p>
          <a:p>
            <a:pPr eaLnBrk="1" hangingPunct="1"/>
            <a:endParaRPr lang="en-US" sz="1600" b="1" dirty="0">
              <a:solidFill>
                <a:srgbClr val="0000FF"/>
              </a:solidFill>
              <a:latin typeface="Corbel" panose="020B0503020204020204" pitchFamily="34" charset="0"/>
            </a:endParaRPr>
          </a:p>
          <a:p>
            <a:pPr eaLnBrk="1" hangingPunct="1"/>
            <a:r>
              <a:rPr lang="en-US" b="1" dirty="0" smtClean="0">
                <a:solidFill>
                  <a:srgbClr val="000000"/>
                </a:solidFill>
                <a:latin typeface="Corbel" panose="020B0503020204020204" pitchFamily="34" charset="0"/>
                <a:cs typeface="Arial" charset="0"/>
              </a:rPr>
              <a:t>		</a:t>
            </a:r>
            <a:r>
              <a:rPr lang="en-US" b="1" dirty="0">
                <a:solidFill>
                  <a:srgbClr val="000000"/>
                </a:solidFill>
                <a:latin typeface="Corbel" panose="020B0503020204020204" pitchFamily="34" charset="0"/>
                <a:cs typeface="Arial" charset="0"/>
              </a:rPr>
              <a:t>	</a:t>
            </a:r>
            <a:endParaRPr lang="en-US" sz="1600" b="1" dirty="0">
              <a:solidFill>
                <a:srgbClr val="0000FF"/>
              </a:solidFill>
              <a:latin typeface="Corbel" panose="020B0503020204020204" pitchFamily="34" charset="0"/>
            </a:endParaRPr>
          </a:p>
        </p:txBody>
      </p:sp>
    </p:spTree>
    <p:extLst>
      <p:ext uri="{BB962C8B-B14F-4D97-AF65-F5344CB8AC3E}">
        <p14:creationId xmlns:p14="http://schemas.microsoft.com/office/powerpoint/2010/main" val="17557344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46088" y="2209800"/>
            <a:ext cx="8240712" cy="2438400"/>
          </a:xfrm>
        </p:spPr>
        <p:txBody>
          <a:bodyPr/>
          <a:lstStyle/>
          <a:p>
            <a:r>
              <a:rPr lang="en-US" altLang="en-US" dirty="0" smtClean="0"/>
              <a:t>1.  Basic Building Blocks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10050" b="4823"/>
          <a:stretch/>
        </p:blipFill>
        <p:spPr>
          <a:xfrm>
            <a:off x="0" y="1158875"/>
            <a:ext cx="9144000" cy="4925453"/>
          </a:xfrm>
          <a:prstGeom prst="rect">
            <a:avLst/>
          </a:prstGeom>
        </p:spPr>
      </p:pic>
      <p:sp>
        <p:nvSpPr>
          <p:cNvPr id="13314" name="Title 1"/>
          <p:cNvSpPr>
            <a:spLocks noGrp="1"/>
          </p:cNvSpPr>
          <p:nvPr>
            <p:ph type="title"/>
          </p:nvPr>
        </p:nvSpPr>
        <p:spPr/>
        <p:txBody>
          <a:bodyPr/>
          <a:lstStyle/>
          <a:p>
            <a:r>
              <a:rPr lang="en-US" altLang="en-US" dirty="0" smtClean="0"/>
              <a:t>Building Blocks of an Enforceable Contract</a:t>
            </a:r>
          </a:p>
        </p:txBody>
      </p:sp>
      <p:sp>
        <p:nvSpPr>
          <p:cNvPr id="13315" name="Content Placeholder 2"/>
          <p:cNvSpPr>
            <a:spLocks noGrp="1"/>
          </p:cNvSpPr>
          <p:nvPr>
            <p:ph idx="1"/>
          </p:nvPr>
        </p:nvSpPr>
        <p:spPr/>
        <p:txBody>
          <a:bodyPr/>
          <a:lstStyle/>
          <a:p>
            <a:endParaRPr lang="en-US" altLang="en-US" dirty="0" smtClean="0"/>
          </a:p>
          <a:p>
            <a:pPr lvl="1"/>
            <a:endParaRPr lang="en-US" altLang="en-US" sz="2200" dirty="0" smtClean="0"/>
          </a:p>
          <a:p>
            <a:pPr marL="457200" lvl="1" indent="0">
              <a:buNone/>
            </a:pPr>
            <a:endParaRPr lang="en-US" altLang="en-US" sz="2200" dirty="0" smtClean="0"/>
          </a:p>
          <a:p>
            <a:pPr lvl="1"/>
            <a:endParaRPr lang="en-US" altLang="en-US" dirty="0" smtClean="0"/>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02E0AE27-C3B2-4B60-88AF-2597B6843567}" type="slidenum">
              <a:rPr lang="en-US" altLang="en-US" sz="800">
                <a:solidFill>
                  <a:schemeClr val="accent1"/>
                </a:solidFill>
              </a:rPr>
              <a:pPr>
                <a:spcAft>
                  <a:spcPct val="0"/>
                </a:spcAft>
                <a:buClrTx/>
                <a:buFontTx/>
                <a:buNone/>
              </a:pPr>
              <a:t>5</a:t>
            </a:fld>
            <a:endParaRPr lang="en-US" altLang="en-US" sz="800">
              <a:solidFill>
                <a:schemeClr val="accent1"/>
              </a:solidFill>
            </a:endParaRPr>
          </a:p>
        </p:txBody>
      </p:sp>
      <p:sp>
        <p:nvSpPr>
          <p:cNvPr id="2" name="TextBox 1"/>
          <p:cNvSpPr txBox="1"/>
          <p:nvPr/>
        </p:nvSpPr>
        <p:spPr>
          <a:xfrm>
            <a:off x="9123" y="2409844"/>
            <a:ext cx="3711262" cy="461665"/>
          </a:xfrm>
          <a:prstGeom prst="rect">
            <a:avLst/>
          </a:prstGeom>
          <a:solidFill>
            <a:schemeClr val="accent1"/>
          </a:solidFill>
        </p:spPr>
        <p:txBody>
          <a:bodyPr wrap="square" rtlCol="0">
            <a:spAutoFit/>
          </a:bodyPr>
          <a:lstStyle/>
          <a:p>
            <a:pPr algn="ctr"/>
            <a:r>
              <a:rPr lang="en-US" sz="2400" b="1" dirty="0" smtClean="0">
                <a:solidFill>
                  <a:schemeClr val="bg1"/>
                </a:solidFill>
              </a:rPr>
              <a:t>Offer/Counter offer</a:t>
            </a:r>
            <a:endParaRPr lang="en-US" sz="2400" b="1" dirty="0">
              <a:solidFill>
                <a:schemeClr val="bg1"/>
              </a:solidFill>
            </a:endParaRPr>
          </a:p>
        </p:txBody>
      </p:sp>
      <p:sp>
        <p:nvSpPr>
          <p:cNvPr id="7" name="TextBox 6"/>
          <p:cNvSpPr txBox="1"/>
          <p:nvPr/>
        </p:nvSpPr>
        <p:spPr>
          <a:xfrm>
            <a:off x="-13415" y="3512876"/>
            <a:ext cx="3733800" cy="461665"/>
          </a:xfrm>
          <a:prstGeom prst="rect">
            <a:avLst/>
          </a:prstGeom>
          <a:solidFill>
            <a:schemeClr val="accent1"/>
          </a:solidFill>
        </p:spPr>
        <p:txBody>
          <a:bodyPr wrap="square" rtlCol="0">
            <a:spAutoFit/>
          </a:bodyPr>
          <a:lstStyle/>
          <a:p>
            <a:pPr algn="ctr"/>
            <a:r>
              <a:rPr lang="en-US" sz="2400" b="1" dirty="0" smtClean="0">
                <a:solidFill>
                  <a:schemeClr val="bg1"/>
                </a:solidFill>
              </a:rPr>
              <a:t>Acceptance/rejection</a:t>
            </a:r>
            <a:endParaRPr lang="en-US" sz="2400" b="1" dirty="0">
              <a:solidFill>
                <a:schemeClr val="bg1"/>
              </a:solidFill>
            </a:endParaRPr>
          </a:p>
        </p:txBody>
      </p:sp>
      <p:sp>
        <p:nvSpPr>
          <p:cNvPr id="8" name="TextBox 7"/>
          <p:cNvSpPr txBox="1"/>
          <p:nvPr/>
        </p:nvSpPr>
        <p:spPr>
          <a:xfrm>
            <a:off x="0" y="4572001"/>
            <a:ext cx="3720385" cy="461665"/>
          </a:xfrm>
          <a:prstGeom prst="rect">
            <a:avLst/>
          </a:prstGeom>
          <a:solidFill>
            <a:schemeClr val="accent1"/>
          </a:solidFill>
        </p:spPr>
        <p:txBody>
          <a:bodyPr wrap="square" rtlCol="0">
            <a:spAutoFit/>
          </a:bodyPr>
          <a:lstStyle/>
          <a:p>
            <a:pPr algn="ctr"/>
            <a:r>
              <a:rPr lang="en-US" sz="2400" b="1" dirty="0" smtClean="0">
                <a:solidFill>
                  <a:schemeClr val="bg1"/>
                </a:solidFill>
              </a:rPr>
              <a:t>Consideration</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46088" y="2209800"/>
            <a:ext cx="8240712" cy="2438400"/>
          </a:xfrm>
        </p:spPr>
        <p:txBody>
          <a:bodyPr/>
          <a:lstStyle/>
          <a:p>
            <a:r>
              <a:rPr lang="en-US" altLang="en-US" dirty="0" smtClean="0"/>
              <a:t>2.  Basic Contract Provisions</a:t>
            </a:r>
          </a:p>
        </p:txBody>
      </p:sp>
    </p:spTree>
    <p:extLst>
      <p:ext uri="{BB962C8B-B14F-4D97-AF65-F5344CB8AC3E}">
        <p14:creationId xmlns:p14="http://schemas.microsoft.com/office/powerpoint/2010/main" val="59586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Contract Anatomy</a:t>
            </a:r>
            <a:endParaRPr lang="en-US" dirty="0"/>
          </a:p>
        </p:txBody>
      </p:sp>
      <p:sp>
        <p:nvSpPr>
          <p:cNvPr id="3" name="Text Placeholder 2"/>
          <p:cNvSpPr>
            <a:spLocks noGrp="1"/>
          </p:cNvSpPr>
          <p:nvPr>
            <p:ph type="body" idx="1"/>
          </p:nvPr>
        </p:nvSpPr>
        <p:spPr>
          <a:xfrm>
            <a:off x="2667000" y="1333502"/>
            <a:ext cx="3962400" cy="1000123"/>
          </a:xfrm>
        </p:spPr>
        <p:txBody>
          <a:bodyPr/>
          <a:lstStyle/>
          <a:p>
            <a:r>
              <a:rPr lang="en-US" dirty="0" smtClean="0"/>
              <a:t>Header</a:t>
            </a:r>
            <a:endParaRPr lang="en-US" dirty="0"/>
          </a:p>
        </p:txBody>
      </p:sp>
      <p:sp>
        <p:nvSpPr>
          <p:cNvPr id="5" name="Text Placeholder 4"/>
          <p:cNvSpPr>
            <a:spLocks noGrp="1"/>
          </p:cNvSpPr>
          <p:nvPr>
            <p:ph type="body" sz="quarter" idx="3"/>
          </p:nvPr>
        </p:nvSpPr>
        <p:spPr>
          <a:xfrm>
            <a:off x="2667000" y="2466975"/>
            <a:ext cx="3962400" cy="1007267"/>
          </a:xfrm>
        </p:spPr>
        <p:txBody>
          <a:bodyPr/>
          <a:lstStyle/>
          <a:p>
            <a:r>
              <a:rPr lang="en-US" dirty="0" smtClean="0"/>
              <a:t>Recitals</a:t>
            </a:r>
            <a:endParaRPr lang="en-US" dirty="0"/>
          </a:p>
        </p:txBody>
      </p:sp>
      <p:sp>
        <p:nvSpPr>
          <p:cNvPr id="7" name="Slide Number Placeholder 6"/>
          <p:cNvSpPr>
            <a:spLocks noGrp="1"/>
          </p:cNvSpPr>
          <p:nvPr>
            <p:ph type="sldNum" sz="quarter" idx="10"/>
          </p:nvPr>
        </p:nvSpPr>
        <p:spPr/>
        <p:txBody>
          <a:bodyPr/>
          <a:lstStyle/>
          <a:p>
            <a:pPr>
              <a:defRPr/>
            </a:pPr>
            <a:fld id="{CE07149C-5603-40D1-A536-5954ACB3FCF5}" type="slidenum">
              <a:rPr lang="en-US" altLang="en-US" smtClean="0"/>
              <a:pPr>
                <a:defRPr/>
              </a:pPr>
              <a:t>7</a:t>
            </a:fld>
            <a:endParaRPr lang="en-US" altLang="en-US"/>
          </a:p>
        </p:txBody>
      </p:sp>
      <p:sp>
        <p:nvSpPr>
          <p:cNvPr id="10" name="Text Placeholder 4"/>
          <p:cNvSpPr txBox="1">
            <a:spLocks/>
          </p:cNvSpPr>
          <p:nvPr/>
        </p:nvSpPr>
        <p:spPr bwMode="auto">
          <a:xfrm>
            <a:off x="2667000" y="3657600"/>
            <a:ext cx="3962400" cy="11668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1" fontAlgn="base" hangingPunct="1">
              <a:spcBef>
                <a:spcPct val="0"/>
              </a:spcBef>
              <a:spcAft>
                <a:spcPts val="1000"/>
              </a:spcAft>
              <a:buClr>
                <a:schemeClr val="accent1"/>
              </a:buClr>
              <a:buFont typeface="Arial" panose="020B0604020202020204" pitchFamily="34" charset="0"/>
              <a:buNone/>
              <a:defRPr sz="2200" b="1" kern="1200">
                <a:solidFill>
                  <a:schemeClr val="bg1"/>
                </a:solidFill>
                <a:latin typeface="+mj-lt"/>
                <a:ea typeface="+mn-ea"/>
                <a:cs typeface="+mn-cs"/>
              </a:defRPr>
            </a:lvl1pPr>
            <a:lvl2pPr marL="457200" indent="0" algn="l" rtl="0" eaLnBrk="1" fontAlgn="base" hangingPunct="1">
              <a:spcBef>
                <a:spcPct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spcBef>
                <a:spcPct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spcBef>
                <a:spcPct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spcBef>
                <a:spcPct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Main Body/ Terms</a:t>
            </a:r>
          </a:p>
        </p:txBody>
      </p:sp>
      <p:sp>
        <p:nvSpPr>
          <p:cNvPr id="11" name="Text Placeholder 4"/>
          <p:cNvSpPr txBox="1">
            <a:spLocks/>
          </p:cNvSpPr>
          <p:nvPr/>
        </p:nvSpPr>
        <p:spPr bwMode="auto">
          <a:xfrm>
            <a:off x="2667000" y="4953000"/>
            <a:ext cx="3962400" cy="12493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1" fontAlgn="base" hangingPunct="1">
              <a:spcBef>
                <a:spcPct val="0"/>
              </a:spcBef>
              <a:spcAft>
                <a:spcPts val="1000"/>
              </a:spcAft>
              <a:buClr>
                <a:schemeClr val="accent1"/>
              </a:buClr>
              <a:buFont typeface="Arial" panose="020B0604020202020204" pitchFamily="34" charset="0"/>
              <a:buNone/>
              <a:defRPr sz="2200" b="1" kern="1200">
                <a:solidFill>
                  <a:schemeClr val="bg1"/>
                </a:solidFill>
                <a:latin typeface="+mj-lt"/>
                <a:ea typeface="+mn-ea"/>
                <a:cs typeface="+mn-cs"/>
              </a:defRPr>
            </a:lvl1pPr>
            <a:lvl2pPr marL="457200" indent="0" algn="l" rtl="0" eaLnBrk="1" fontAlgn="base" hangingPunct="1">
              <a:spcBef>
                <a:spcPct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spcBef>
                <a:spcPct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spcBef>
                <a:spcPct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spcBef>
                <a:spcPct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Signatures</a:t>
            </a:r>
            <a:endParaRPr lang="en-US" dirty="0"/>
          </a:p>
        </p:txBody>
      </p:sp>
    </p:spTree>
    <p:extLst>
      <p:ext uri="{BB962C8B-B14F-4D97-AF65-F5344CB8AC3E}">
        <p14:creationId xmlns:p14="http://schemas.microsoft.com/office/powerpoint/2010/main" val="671846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000" dirty="0" smtClean="0"/>
              <a:t>* DETAILS MATTER *</a:t>
            </a:r>
            <a:endParaRPr lang="en-US" sz="4000" dirty="0"/>
          </a:p>
        </p:txBody>
      </p:sp>
      <p:sp>
        <p:nvSpPr>
          <p:cNvPr id="7" name="Slide Number Placeholder 6"/>
          <p:cNvSpPr>
            <a:spLocks noGrp="1"/>
          </p:cNvSpPr>
          <p:nvPr>
            <p:ph type="sldNum" sz="quarter" idx="10"/>
          </p:nvPr>
        </p:nvSpPr>
        <p:spPr/>
        <p:txBody>
          <a:bodyPr/>
          <a:lstStyle/>
          <a:p>
            <a:pPr>
              <a:defRPr/>
            </a:pPr>
            <a:fld id="{CE07149C-5603-40D1-A536-5954ACB3FCF5}" type="slidenum">
              <a:rPr lang="en-US" altLang="en-US" smtClean="0"/>
              <a:pPr>
                <a:defRPr/>
              </a:pPr>
              <a:t>8</a:t>
            </a:fld>
            <a:endParaRPr lang="en-US" altLang="en-US"/>
          </a:p>
        </p:txBody>
      </p:sp>
      <p:pic>
        <p:nvPicPr>
          <p:cNvPr id="11" name="Content Placeholder 10"/>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2286000" y="1221620"/>
            <a:ext cx="4873625" cy="4979909"/>
          </a:xfrm>
          <a:prstGeom prst="rect">
            <a:avLst/>
          </a:prstGeom>
        </p:spPr>
      </p:pic>
    </p:spTree>
    <p:extLst>
      <p:ext uri="{BB962C8B-B14F-4D97-AF65-F5344CB8AC3E}">
        <p14:creationId xmlns:p14="http://schemas.microsoft.com/office/powerpoint/2010/main" val="3059520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r>
              <a:rPr lang="en-US" altLang="en-US" dirty="0" smtClean="0"/>
              <a:t>Recitals</a:t>
            </a:r>
          </a:p>
        </p:txBody>
      </p:sp>
      <p:sp>
        <p:nvSpPr>
          <p:cNvPr id="15366" name="Content Placeholder 8"/>
          <p:cNvSpPr>
            <a:spLocks noGrp="1"/>
          </p:cNvSpPr>
          <p:nvPr>
            <p:ph sz="quarter" idx="4"/>
          </p:nvPr>
        </p:nvSpPr>
        <p:spPr>
          <a:xfrm>
            <a:off x="609600" y="1524000"/>
            <a:ext cx="3962400" cy="4114800"/>
          </a:xfrm>
        </p:spPr>
        <p:txBody>
          <a:bodyPr/>
          <a:lstStyle/>
          <a:p>
            <a:r>
              <a:rPr lang="en-US" altLang="en-US" dirty="0" smtClean="0"/>
              <a:t>Provides context</a:t>
            </a:r>
            <a:endParaRPr lang="en-US" altLang="en-US" dirty="0"/>
          </a:p>
          <a:p>
            <a:r>
              <a:rPr lang="en-US" altLang="en-US" dirty="0"/>
              <a:t>Auxiliary, a California nonprofit corporation</a:t>
            </a:r>
          </a:p>
          <a:p>
            <a:r>
              <a:rPr lang="en-US" altLang="en-US" dirty="0"/>
              <a:t>Format</a:t>
            </a:r>
          </a:p>
          <a:p>
            <a:pPr lvl="1"/>
            <a:r>
              <a:rPr lang="en-US" altLang="en-US" dirty="0"/>
              <a:t>Whereas, or a list</a:t>
            </a:r>
          </a:p>
          <a:p>
            <a:pPr lvl="1"/>
            <a:r>
              <a:rPr lang="en-US" altLang="en-US" dirty="0"/>
              <a:t>NOW, THEREFORE,  in consideration of the covenants and conditions of this Agreement, including the recitals hereof, which are incorporated herein by this reference, the Parties agree:</a:t>
            </a:r>
            <a:endParaRPr lang="en-US" altLang="en-US" dirty="0" smtClean="0"/>
          </a:p>
        </p:txBody>
      </p:sp>
      <p:sp>
        <p:nvSpPr>
          <p:cNvPr id="153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fontAlgn="base">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spcAft>
                <a:spcPct val="0"/>
              </a:spcAft>
              <a:buClrTx/>
              <a:buFontTx/>
              <a:buNone/>
            </a:pPr>
            <a:fld id="{C1D41B57-8851-488F-8050-56E079D3D83F}" type="slidenum">
              <a:rPr lang="en-US" altLang="en-US" sz="800">
                <a:solidFill>
                  <a:schemeClr val="accent1"/>
                </a:solidFill>
              </a:rPr>
              <a:pPr>
                <a:spcAft>
                  <a:spcPct val="0"/>
                </a:spcAft>
                <a:buClrTx/>
                <a:buFontTx/>
                <a:buNone/>
              </a:pPr>
              <a:t>9</a:t>
            </a:fld>
            <a:endParaRPr lang="en-US" altLang="en-US" sz="80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ozanoSmith_v2016.potx" id="{0258A6EC-9049-4E92-B5E4-F1E83B6F3C6D}" vid="{C74050BC-498F-42FE-A638-9FFA475043F0}"/>
    </a:ext>
  </a:extLst>
</a:theme>
</file>

<file path=ppt/theme/theme10.xml><?xml version="1.0" encoding="utf-8"?>
<a:theme xmlns:a="http://schemas.openxmlformats.org/drawingml/2006/main" name="8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375BE7928AF4B96EF8EB6FB57A64A" ma:contentTypeVersion="2" ma:contentTypeDescription="Create a new document." ma:contentTypeScope="" ma:versionID="483beba6f0848d9fa33d7f61f0d30c73">
  <xsd:schema xmlns:xsd="http://www.w3.org/2001/XMLSchema" xmlns:xs="http://www.w3.org/2001/XMLSchema" xmlns:p="http://schemas.microsoft.com/office/2006/metadata/properties" xmlns:ns1="http://schemas.microsoft.com/sharepoint/v3" targetNamespace="http://schemas.microsoft.com/office/2006/metadata/properties" ma:root="true" ma:fieldsID="2be8db7f94553974d0767d4c71b1083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A9D2E1A-9C69-456F-BBCF-1D71B44D60B9}"/>
</file>

<file path=customXml/itemProps2.xml><?xml version="1.0" encoding="utf-8"?>
<ds:datastoreItem xmlns:ds="http://schemas.openxmlformats.org/officeDocument/2006/customXml" ds:itemID="{A886821F-51D4-412D-ADBA-5DBBEAD9CA35}"/>
</file>

<file path=customXml/itemProps3.xml><?xml version="1.0" encoding="utf-8"?>
<ds:datastoreItem xmlns:ds="http://schemas.openxmlformats.org/officeDocument/2006/customXml" ds:itemID="{E675308F-F868-4F5A-8B01-812BA64B3A7D}"/>
</file>

<file path=docProps/app.xml><?xml version="1.0" encoding="utf-8"?>
<Properties xmlns="http://schemas.openxmlformats.org/officeDocument/2006/extended-properties" xmlns:vt="http://schemas.openxmlformats.org/officeDocument/2006/docPropsVTypes">
  <Template>LozanoSmith_v2016 (1)</Template>
  <TotalTime>241</TotalTime>
  <Words>1241</Words>
  <Application>Microsoft Office PowerPoint</Application>
  <PresentationFormat>On-screen Show (4:3)</PresentationFormat>
  <Paragraphs>301</Paragraphs>
  <Slides>34</Slides>
  <Notes>25</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34</vt:i4>
      </vt:variant>
    </vt:vector>
  </HeadingPairs>
  <TitlesOfParts>
    <vt:vector size="63" baseType="lpstr">
      <vt:lpstr>Arial</vt:lpstr>
      <vt:lpstr>Calibri</vt:lpstr>
      <vt:lpstr>Century Gothic</vt:lpstr>
      <vt:lpstr>Corbel</vt:lpstr>
      <vt:lpstr>Franklin Gothic Book</vt:lpstr>
      <vt:lpstr>Franklin Gothic Medium</vt:lpstr>
      <vt:lpstr>Georgia</vt:lpstr>
      <vt:lpstr>Times New Roman</vt:lpstr>
      <vt:lpstr>Verdana</vt:lpstr>
      <vt:lpstr>Wingdings</vt:lpstr>
      <vt:lpstr>Wingdings 2</vt:lpstr>
      <vt:lpstr>LozanoSmith_v2015</vt:lpstr>
      <vt:lpstr>00170</vt:lpstr>
      <vt:lpstr>1_00170</vt:lpstr>
      <vt:lpstr>2_00170</vt:lpstr>
      <vt:lpstr>3_00170</vt:lpstr>
      <vt:lpstr>4_00170</vt:lpstr>
      <vt:lpstr>5_00170</vt:lpstr>
      <vt:lpstr>6_00170</vt:lpstr>
      <vt:lpstr>7_00170</vt:lpstr>
      <vt:lpstr>8_00170</vt:lpstr>
      <vt:lpstr>9_00170</vt:lpstr>
      <vt:lpstr>10_00170</vt:lpstr>
      <vt:lpstr>11_00170</vt:lpstr>
      <vt:lpstr>12_00170</vt:lpstr>
      <vt:lpstr>13_00170</vt:lpstr>
      <vt:lpstr>14_00170</vt:lpstr>
      <vt:lpstr>15_00170</vt:lpstr>
      <vt:lpstr>16_00170</vt:lpstr>
      <vt:lpstr>PowerPoint Presentation</vt:lpstr>
      <vt:lpstr>The ABC’s of It: Auxiliaries and Basic Contracts  The lawyer’s perspective</vt:lpstr>
      <vt:lpstr>Start with a Good Contract</vt:lpstr>
      <vt:lpstr>1.  Basic Building Blocks</vt:lpstr>
      <vt:lpstr>Building Blocks of an Enforceable Contract</vt:lpstr>
      <vt:lpstr>2.  Basic Contract Provisions</vt:lpstr>
      <vt:lpstr>Basic Contract Anatomy</vt:lpstr>
      <vt:lpstr>* DETAILS MATTER *</vt:lpstr>
      <vt:lpstr>Recitals</vt:lpstr>
      <vt:lpstr>Main Body/Key Terms</vt:lpstr>
      <vt:lpstr>Other Important Terms</vt:lpstr>
      <vt:lpstr>Signatures</vt:lpstr>
      <vt:lpstr>3.  Basic Considerations</vt:lpstr>
      <vt:lpstr>Other Considerations</vt:lpstr>
      <vt:lpstr>TAKE-AWAYS</vt:lpstr>
      <vt:lpstr>Details Matter</vt:lpstr>
      <vt:lpstr>Contact Information</vt:lpstr>
      <vt:lpstr>PowerPoint Presentation</vt:lpstr>
      <vt:lpstr>Development of Basic Contracts</vt:lpstr>
      <vt:lpstr>Development of Basic Contracts</vt:lpstr>
      <vt:lpstr>Development of Basic Contracts</vt:lpstr>
      <vt:lpstr>Development of Basic Contracts</vt:lpstr>
      <vt:lpstr>Contractual Risk Transfer – This Basics</vt:lpstr>
      <vt:lpstr>Step 1 – Analyze the Risks and Relationships</vt:lpstr>
      <vt:lpstr>Step 2 – Use a Hold Harmless Agreement</vt:lpstr>
      <vt:lpstr>Step 2 – Use a Hold Harmless Agreement</vt:lpstr>
      <vt:lpstr>Step 2 – Use a Hold Harmless Agreement</vt:lpstr>
      <vt:lpstr>Step 3 – Select Appropriate Insurance Specifications</vt:lpstr>
      <vt:lpstr>Step 3 – Select Appropriate Insurance Specifications</vt:lpstr>
      <vt:lpstr>Step 4 – Verify Coverage</vt:lpstr>
      <vt:lpstr>Step 5 – Report Claims Promptly</vt:lpstr>
      <vt:lpstr>Development of Basic Contracts</vt:lpstr>
      <vt:lpstr>Are there any 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Subhead Here</dc:title>
  <dc:creator>Karna L. Spranza</dc:creator>
  <cp:lastModifiedBy>Mimi Long</cp:lastModifiedBy>
  <cp:revision>31</cp:revision>
  <dcterms:created xsi:type="dcterms:W3CDTF">2016-08-03T18:03:24Z</dcterms:created>
  <dcterms:modified xsi:type="dcterms:W3CDTF">2017-01-08T00:54:40Z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0x01010009A375BE7928AF4B96EF8EB6FB57A64A</vt:lpwstr>
  </property>
</Properties>
</file>